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9" r:id="rId1"/>
  </p:sldMasterIdLst>
  <p:notesMasterIdLst>
    <p:notesMasterId r:id="rId12"/>
  </p:notesMasterIdLst>
  <p:sldIdLst>
    <p:sldId id="306" r:id="rId2"/>
    <p:sldId id="309" r:id="rId3"/>
    <p:sldId id="270" r:id="rId4"/>
    <p:sldId id="260" r:id="rId5"/>
    <p:sldId id="259" r:id="rId6"/>
    <p:sldId id="313" r:id="rId7"/>
    <p:sldId id="268" r:id="rId8"/>
    <p:sldId id="273" r:id="rId9"/>
    <p:sldId id="271" r:id="rId10"/>
    <p:sldId id="312" r:id="rId11"/>
  </p:sldIdLst>
  <p:sldSz cx="9144000" cy="5143500" type="screen16x9"/>
  <p:notesSz cx="6858000" cy="9144000"/>
  <p:embeddedFontLst>
    <p:embeddedFont>
      <p:font typeface="Consolas" panose="020B0609020204030204" pitchFamily="49" charset="0"/>
      <p:regular r:id="rId13"/>
      <p:bold r:id="rId14"/>
      <p:italic r:id="rId15"/>
      <p:boldItalic r:id="rId16"/>
    </p:embeddedFont>
    <p:embeddedFont>
      <p:font typeface="Exo 2" panose="020B0604020202020204" charset="0"/>
      <p:regular r:id="rId17"/>
      <p:bold r:id="rId18"/>
      <p:italic r:id="rId19"/>
      <p:boldItalic r:id="rId20"/>
    </p:embeddedFont>
    <p:embeddedFont>
      <p:font typeface="Yellowtail" panose="020B0604020202020204" charset="0"/>
      <p:regular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>
    <p:kiosk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0099"/>
    <a:srgbClr val="00627C"/>
    <a:srgbClr val="9F4D0E"/>
    <a:srgbClr val="2705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1836D50-729E-42E0-8734-7AC1A03723AB}">
  <a:tblStyle styleId="{F1836D50-729E-42E0-8734-7AC1A03723A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8" d="100"/>
          <a:sy n="138" d="100"/>
        </p:scale>
        <p:origin x="756" y="10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3" name="Google Shape;1823;ge5ebe02ea4_0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4" name="Google Shape;1824;ge5ebe02ea4_0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29089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3" name="Google Shape;1273;ge5d457a22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4" name="Google Shape;1274;ge5d457a22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99f2f57a71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99f2f57a71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99f2f57a71_0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99f2f57a71_0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3" name="Google Shape;1273;ge5d457a22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4" name="Google Shape;1274;ge5d457a22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01585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g99f2f57a71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3" name="Google Shape;1233;g99f2f57a71_0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3" name="Google Shape;1743;ge5e75ae164_0_10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4" name="Google Shape;1744;ge5e75ae164_0_10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5" name="Google Shape;1285;ge5d457a22b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6" name="Google Shape;1286;ge5d457a22b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2049900" y="2506075"/>
            <a:ext cx="5044200" cy="1141800"/>
          </a:xfrm>
          <a:prstGeom prst="rect">
            <a:avLst/>
          </a:prstGeom>
          <a:effectLst>
            <a:outerShdw dist="66675" dir="276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7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2613050" y="962650"/>
            <a:ext cx="1056900" cy="10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5300" b="1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3293700" y="3726475"/>
            <a:ext cx="25566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/>
          <p:nvPr/>
        </p:nvSpPr>
        <p:spPr>
          <a:xfrm>
            <a:off x="1166119" y="-577331"/>
            <a:ext cx="6811800" cy="6811800"/>
          </a:xfrm>
          <a:prstGeom prst="ellipse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3"/>
          <p:cNvSpPr/>
          <p:nvPr/>
        </p:nvSpPr>
        <p:spPr>
          <a:xfrm>
            <a:off x="312950" y="-1430500"/>
            <a:ext cx="8518200" cy="8518200"/>
          </a:xfrm>
          <a:prstGeom prst="ellipse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15000">
        <p14:reveal/>
      </p:transition>
    </mc:Choice>
    <mc:Fallback xmlns="">
      <p:transition spd="slow" advClick="0" advTm="1500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TITLE_AND_TWO_COLUMNS_1"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" name="Google Shape;225;p31"/>
          <p:cNvGrpSpPr/>
          <p:nvPr/>
        </p:nvGrpSpPr>
        <p:grpSpPr>
          <a:xfrm>
            <a:off x="7304838" y="-1538325"/>
            <a:ext cx="3937800" cy="3937800"/>
            <a:chOff x="312950" y="-1430500"/>
            <a:chExt cx="3937800" cy="3937800"/>
          </a:xfrm>
        </p:grpSpPr>
        <p:sp>
          <p:nvSpPr>
            <p:cNvPr id="226" name="Google Shape;226;p31"/>
            <p:cNvSpPr/>
            <p:nvPr/>
          </p:nvSpPr>
          <p:spPr>
            <a:xfrm>
              <a:off x="312950" y="-1430500"/>
              <a:ext cx="3937800" cy="3937800"/>
            </a:xfrm>
            <a:prstGeom prst="ellipse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31"/>
            <p:cNvSpPr/>
            <p:nvPr/>
          </p:nvSpPr>
          <p:spPr>
            <a:xfrm>
              <a:off x="1139009" y="-604450"/>
              <a:ext cx="2285700" cy="2285700"/>
            </a:xfrm>
            <a:prstGeom prst="ellipse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8" name="Google Shape;228;p31"/>
          <p:cNvGrpSpPr/>
          <p:nvPr/>
        </p:nvGrpSpPr>
        <p:grpSpPr>
          <a:xfrm>
            <a:off x="-2098637" y="-1538325"/>
            <a:ext cx="3937800" cy="3937800"/>
            <a:chOff x="312950" y="-1430500"/>
            <a:chExt cx="3937800" cy="3937800"/>
          </a:xfrm>
        </p:grpSpPr>
        <p:sp>
          <p:nvSpPr>
            <p:cNvPr id="229" name="Google Shape;229;p31"/>
            <p:cNvSpPr/>
            <p:nvPr/>
          </p:nvSpPr>
          <p:spPr>
            <a:xfrm>
              <a:off x="312950" y="-1430500"/>
              <a:ext cx="3937800" cy="3937800"/>
            </a:xfrm>
            <a:prstGeom prst="ellipse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31"/>
            <p:cNvSpPr/>
            <p:nvPr/>
          </p:nvSpPr>
          <p:spPr>
            <a:xfrm>
              <a:off x="1139009" y="-604450"/>
              <a:ext cx="2285700" cy="2285700"/>
            </a:xfrm>
            <a:prstGeom prst="ellipse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1" name="Google Shape;231;p31"/>
          <p:cNvSpPr/>
          <p:nvPr/>
        </p:nvSpPr>
        <p:spPr>
          <a:xfrm>
            <a:off x="820200" y="4445025"/>
            <a:ext cx="7503600" cy="2280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15000">
        <p14:reveal/>
      </p:transition>
    </mc:Choice>
    <mc:Fallback xmlns="">
      <p:transition spd="slow" advClick="0" advTm="15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/>
          <p:nvPr/>
        </p:nvSpPr>
        <p:spPr>
          <a:xfrm>
            <a:off x="820200" y="4445025"/>
            <a:ext cx="7503600" cy="2280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6"/>
          <p:cNvSpPr/>
          <p:nvPr/>
        </p:nvSpPr>
        <p:spPr>
          <a:xfrm>
            <a:off x="526500" y="618454"/>
            <a:ext cx="195600" cy="6531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6"/>
          <p:cNvSpPr/>
          <p:nvPr/>
        </p:nvSpPr>
        <p:spPr>
          <a:xfrm>
            <a:off x="8556150" y="618450"/>
            <a:ext cx="195600" cy="6531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15000">
        <p14:reveal/>
      </p:transition>
    </mc:Choice>
    <mc:Fallback xmlns="">
      <p:transition spd="slow" advClick="0" advTm="1500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7"/>
          <p:cNvSpPr txBox="1">
            <a:spLocks noGrp="1"/>
          </p:cNvSpPr>
          <p:nvPr>
            <p:ph type="title"/>
          </p:nvPr>
        </p:nvSpPr>
        <p:spPr>
          <a:xfrm>
            <a:off x="1991650" y="1026205"/>
            <a:ext cx="5183700" cy="1729800"/>
          </a:xfrm>
          <a:prstGeom prst="rect">
            <a:avLst/>
          </a:prstGeom>
          <a:effectLst>
            <a:outerShdw dist="76200" dir="156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13300" b="1">
                <a:latin typeface="Yellowtail"/>
                <a:ea typeface="Yellowtail"/>
                <a:cs typeface="Yellowtail"/>
                <a:sym typeface="Yellowtai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subTitle" idx="1"/>
          </p:nvPr>
        </p:nvSpPr>
        <p:spPr>
          <a:xfrm>
            <a:off x="2265600" y="3482182"/>
            <a:ext cx="4635900" cy="6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7"/>
          <p:cNvSpPr/>
          <p:nvPr/>
        </p:nvSpPr>
        <p:spPr>
          <a:xfrm>
            <a:off x="250750" y="-1492700"/>
            <a:ext cx="8642700" cy="8642700"/>
          </a:xfrm>
          <a:prstGeom prst="ellipse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7"/>
          <p:cNvSpPr/>
          <p:nvPr/>
        </p:nvSpPr>
        <p:spPr>
          <a:xfrm>
            <a:off x="1116379" y="-627071"/>
            <a:ext cx="6911100" cy="6911100"/>
          </a:xfrm>
          <a:prstGeom prst="ellipse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15000">
        <p14:reveal/>
      </p:transition>
    </mc:Choice>
    <mc:Fallback xmlns="">
      <p:transition spd="slow" advClick="0" advTm="15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9"/>
          <p:cNvSpPr txBox="1">
            <a:spLocks noGrp="1"/>
          </p:cNvSpPr>
          <p:nvPr>
            <p:ph type="title"/>
          </p:nvPr>
        </p:nvSpPr>
        <p:spPr>
          <a:xfrm>
            <a:off x="3982800" y="1374338"/>
            <a:ext cx="3790200" cy="160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subTitle" idx="1"/>
          </p:nvPr>
        </p:nvSpPr>
        <p:spPr>
          <a:xfrm>
            <a:off x="3982800" y="3130063"/>
            <a:ext cx="3790200" cy="9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53" name="Google Shape;53;p9"/>
          <p:cNvGrpSpPr/>
          <p:nvPr/>
        </p:nvGrpSpPr>
        <p:grpSpPr>
          <a:xfrm>
            <a:off x="7554010" y="-1266764"/>
            <a:ext cx="2494596" cy="2494596"/>
            <a:chOff x="312950" y="-1430500"/>
            <a:chExt cx="3937800" cy="3937800"/>
          </a:xfrm>
        </p:grpSpPr>
        <p:sp>
          <p:nvSpPr>
            <p:cNvPr id="54" name="Google Shape;54;p9"/>
            <p:cNvSpPr/>
            <p:nvPr/>
          </p:nvSpPr>
          <p:spPr>
            <a:xfrm>
              <a:off x="312950" y="-1430500"/>
              <a:ext cx="3937800" cy="3937800"/>
            </a:xfrm>
            <a:prstGeom prst="ellipse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9"/>
            <p:cNvSpPr/>
            <p:nvPr/>
          </p:nvSpPr>
          <p:spPr>
            <a:xfrm>
              <a:off x="1139009" y="-604450"/>
              <a:ext cx="2285700" cy="2285700"/>
            </a:xfrm>
            <a:prstGeom prst="ellipse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" name="Google Shape;56;p9"/>
          <p:cNvSpPr/>
          <p:nvPr/>
        </p:nvSpPr>
        <p:spPr>
          <a:xfrm>
            <a:off x="820200" y="4445025"/>
            <a:ext cx="7503600" cy="2280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15000">
        <p14:reveal/>
      </p:transition>
    </mc:Choice>
    <mc:Fallback xmlns="">
      <p:transition spd="slow" advClick="0" advTm="1500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0"/>
          <p:cNvSpPr txBox="1">
            <a:spLocks noGrp="1"/>
          </p:cNvSpPr>
          <p:nvPr>
            <p:ph type="title"/>
          </p:nvPr>
        </p:nvSpPr>
        <p:spPr>
          <a:xfrm>
            <a:off x="2985375" y="517200"/>
            <a:ext cx="5842800" cy="173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15000">
        <p14:reveal/>
      </p:transition>
    </mc:Choice>
    <mc:Fallback xmlns="">
      <p:transition spd="slow" advClick="0" advTm="1500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>
            <a:spLocks noGrp="1"/>
          </p:cNvSpPr>
          <p:nvPr>
            <p:ph type="title"/>
          </p:nvPr>
        </p:nvSpPr>
        <p:spPr>
          <a:xfrm>
            <a:off x="1956208" y="1423988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subTitle" idx="1"/>
          </p:nvPr>
        </p:nvSpPr>
        <p:spPr>
          <a:xfrm>
            <a:off x="1956208" y="1867540"/>
            <a:ext cx="2305500" cy="52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title" idx="2"/>
          </p:nvPr>
        </p:nvSpPr>
        <p:spPr>
          <a:xfrm>
            <a:off x="5809578" y="1423988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subTitle" idx="3"/>
          </p:nvPr>
        </p:nvSpPr>
        <p:spPr>
          <a:xfrm>
            <a:off x="5809579" y="1867540"/>
            <a:ext cx="2305500" cy="52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title" idx="4"/>
          </p:nvPr>
        </p:nvSpPr>
        <p:spPr>
          <a:xfrm>
            <a:off x="1956208" y="2408613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subTitle" idx="5"/>
          </p:nvPr>
        </p:nvSpPr>
        <p:spPr>
          <a:xfrm>
            <a:off x="1956208" y="2852177"/>
            <a:ext cx="2305500" cy="52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title" idx="6"/>
          </p:nvPr>
        </p:nvSpPr>
        <p:spPr>
          <a:xfrm>
            <a:off x="5809578" y="2408613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subTitle" idx="7"/>
          </p:nvPr>
        </p:nvSpPr>
        <p:spPr>
          <a:xfrm>
            <a:off x="5809579" y="2852177"/>
            <a:ext cx="2305500" cy="52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3"/>
          <p:cNvSpPr txBox="1">
            <a:spLocks noGrp="1"/>
          </p:cNvSpPr>
          <p:nvPr>
            <p:ph type="title" idx="8" hasCustomPrompt="1"/>
          </p:nvPr>
        </p:nvSpPr>
        <p:spPr>
          <a:xfrm>
            <a:off x="1028928" y="1521275"/>
            <a:ext cx="774900" cy="7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3000" b="1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75" name="Google Shape;75;p13"/>
          <p:cNvSpPr txBox="1">
            <a:spLocks noGrp="1"/>
          </p:cNvSpPr>
          <p:nvPr>
            <p:ph type="title" idx="9" hasCustomPrompt="1"/>
          </p:nvPr>
        </p:nvSpPr>
        <p:spPr>
          <a:xfrm>
            <a:off x="1028928" y="2469486"/>
            <a:ext cx="774900" cy="7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3000" b="1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76" name="Google Shape;76;p13"/>
          <p:cNvSpPr txBox="1">
            <a:spLocks noGrp="1"/>
          </p:cNvSpPr>
          <p:nvPr>
            <p:ph type="title" idx="13" hasCustomPrompt="1"/>
          </p:nvPr>
        </p:nvSpPr>
        <p:spPr>
          <a:xfrm>
            <a:off x="4882262" y="1521275"/>
            <a:ext cx="774900" cy="7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3000" b="1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77" name="Google Shape;77;p13"/>
          <p:cNvSpPr txBox="1">
            <a:spLocks noGrp="1"/>
          </p:cNvSpPr>
          <p:nvPr>
            <p:ph type="title" idx="14" hasCustomPrompt="1"/>
          </p:nvPr>
        </p:nvSpPr>
        <p:spPr>
          <a:xfrm>
            <a:off x="4882262" y="2469486"/>
            <a:ext cx="774900" cy="7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3000" b="1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78" name="Google Shape;78;p13"/>
          <p:cNvSpPr txBox="1">
            <a:spLocks noGrp="1"/>
          </p:cNvSpPr>
          <p:nvPr>
            <p:ph type="title" idx="15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3"/>
          <p:cNvSpPr txBox="1">
            <a:spLocks noGrp="1"/>
          </p:cNvSpPr>
          <p:nvPr>
            <p:ph type="title" idx="16"/>
          </p:nvPr>
        </p:nvSpPr>
        <p:spPr>
          <a:xfrm>
            <a:off x="1956208" y="3393238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0" name="Google Shape;80;p13"/>
          <p:cNvSpPr txBox="1">
            <a:spLocks noGrp="1"/>
          </p:cNvSpPr>
          <p:nvPr>
            <p:ph type="subTitle" idx="17"/>
          </p:nvPr>
        </p:nvSpPr>
        <p:spPr>
          <a:xfrm>
            <a:off x="1956208" y="3836802"/>
            <a:ext cx="2305500" cy="52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3"/>
          <p:cNvSpPr txBox="1">
            <a:spLocks noGrp="1"/>
          </p:cNvSpPr>
          <p:nvPr>
            <p:ph type="title" idx="18" hasCustomPrompt="1"/>
          </p:nvPr>
        </p:nvSpPr>
        <p:spPr>
          <a:xfrm>
            <a:off x="1028928" y="3490519"/>
            <a:ext cx="774900" cy="7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3000" b="1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82" name="Google Shape;82;p13"/>
          <p:cNvSpPr/>
          <p:nvPr/>
        </p:nvSpPr>
        <p:spPr>
          <a:xfrm>
            <a:off x="6944463" y="717000"/>
            <a:ext cx="1324200" cy="2280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13"/>
          <p:cNvSpPr/>
          <p:nvPr/>
        </p:nvSpPr>
        <p:spPr>
          <a:xfrm>
            <a:off x="875338" y="717000"/>
            <a:ext cx="1324200" cy="2280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15000">
        <p14:reveal/>
      </p:transition>
    </mc:Choice>
    <mc:Fallback xmlns="">
      <p:transition spd="slow" advClick="0" advTm="1500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p24"/>
          <p:cNvSpPr txBox="1">
            <a:spLocks noGrp="1"/>
          </p:cNvSpPr>
          <p:nvPr>
            <p:ph type="title" idx="2"/>
          </p:nvPr>
        </p:nvSpPr>
        <p:spPr>
          <a:xfrm>
            <a:off x="2424850" y="1444800"/>
            <a:ext cx="1978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82" name="Google Shape;182;p24"/>
          <p:cNvSpPr txBox="1">
            <a:spLocks noGrp="1"/>
          </p:cNvSpPr>
          <p:nvPr>
            <p:ph type="subTitle" idx="1"/>
          </p:nvPr>
        </p:nvSpPr>
        <p:spPr>
          <a:xfrm>
            <a:off x="2424850" y="1915623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24"/>
          <p:cNvSpPr txBox="1">
            <a:spLocks noGrp="1"/>
          </p:cNvSpPr>
          <p:nvPr>
            <p:ph type="title" idx="3"/>
          </p:nvPr>
        </p:nvSpPr>
        <p:spPr>
          <a:xfrm>
            <a:off x="4740958" y="1444800"/>
            <a:ext cx="1978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84" name="Google Shape;184;p24"/>
          <p:cNvSpPr txBox="1">
            <a:spLocks noGrp="1"/>
          </p:cNvSpPr>
          <p:nvPr>
            <p:ph type="subTitle" idx="4"/>
          </p:nvPr>
        </p:nvSpPr>
        <p:spPr>
          <a:xfrm>
            <a:off x="4740954" y="1915623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24"/>
          <p:cNvSpPr txBox="1">
            <a:spLocks noGrp="1"/>
          </p:cNvSpPr>
          <p:nvPr>
            <p:ph type="title" idx="5"/>
          </p:nvPr>
        </p:nvSpPr>
        <p:spPr>
          <a:xfrm>
            <a:off x="2424850" y="2878200"/>
            <a:ext cx="1978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86" name="Google Shape;186;p24"/>
          <p:cNvSpPr txBox="1">
            <a:spLocks noGrp="1"/>
          </p:cNvSpPr>
          <p:nvPr>
            <p:ph type="subTitle" idx="6"/>
          </p:nvPr>
        </p:nvSpPr>
        <p:spPr>
          <a:xfrm>
            <a:off x="2424850" y="3349023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24"/>
          <p:cNvSpPr txBox="1">
            <a:spLocks noGrp="1"/>
          </p:cNvSpPr>
          <p:nvPr>
            <p:ph type="title" idx="7"/>
          </p:nvPr>
        </p:nvSpPr>
        <p:spPr>
          <a:xfrm>
            <a:off x="4740958" y="2878200"/>
            <a:ext cx="1978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88" name="Google Shape;188;p24"/>
          <p:cNvSpPr txBox="1">
            <a:spLocks noGrp="1"/>
          </p:cNvSpPr>
          <p:nvPr>
            <p:ph type="subTitle" idx="8"/>
          </p:nvPr>
        </p:nvSpPr>
        <p:spPr>
          <a:xfrm>
            <a:off x="4740954" y="3349023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9" name="Google Shape;189;p24"/>
          <p:cNvSpPr/>
          <p:nvPr/>
        </p:nvSpPr>
        <p:spPr>
          <a:xfrm>
            <a:off x="820200" y="4445025"/>
            <a:ext cx="7503600" cy="2280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15000">
        <p14:reveal/>
      </p:transition>
    </mc:Choice>
    <mc:Fallback xmlns="">
      <p:transition spd="slow" advClick="0" advTm="1500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9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15000">
        <p14:reveal/>
      </p:transition>
    </mc:Choice>
    <mc:Fallback xmlns="">
      <p:transition spd="slow" advClick="0" advTm="1500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SECTION_HEADER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0"/>
          <p:cNvSpPr/>
          <p:nvPr/>
        </p:nvSpPr>
        <p:spPr>
          <a:xfrm>
            <a:off x="1166119" y="-577331"/>
            <a:ext cx="6811800" cy="6811800"/>
          </a:xfrm>
          <a:prstGeom prst="ellipse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30"/>
          <p:cNvSpPr/>
          <p:nvPr/>
        </p:nvSpPr>
        <p:spPr>
          <a:xfrm>
            <a:off x="312950" y="-1430500"/>
            <a:ext cx="8518200" cy="8518200"/>
          </a:xfrm>
          <a:prstGeom prst="ellipse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15000">
        <p14:reveal/>
      </p:transition>
    </mc:Choice>
    <mc:Fallback xmlns="">
      <p:transition spd="slow" advClick="0" advTm="1500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2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  <a:effectLst>
            <a:outerShdw dist="28575" dir="3600000" algn="bl" rotWithShape="0">
              <a:schemeClr val="dk2"/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Char char="●"/>
              <a:defRPr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Char char="○"/>
              <a:defRPr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Char char="■"/>
              <a:defRPr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Char char="●"/>
              <a:defRPr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Char char="○"/>
              <a:defRPr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Char char="■"/>
              <a:defRPr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Char char="●"/>
              <a:defRPr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Char char="○"/>
              <a:defRPr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Exo 2"/>
              <a:buChar char="■"/>
              <a:defRPr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3" r:id="rId3"/>
    <p:sldLayoutId id="2147483655" r:id="rId4"/>
    <p:sldLayoutId id="2147483656" r:id="rId5"/>
    <p:sldLayoutId id="2147483659" r:id="rId6"/>
    <p:sldLayoutId id="2147483670" r:id="rId7"/>
    <p:sldLayoutId id="2147483672" r:id="rId8"/>
    <p:sldLayoutId id="2147483676" r:id="rId9"/>
    <p:sldLayoutId id="2147483677" r:id="rId10"/>
  </p:sldLayoutIdLst>
  <mc:AlternateContent xmlns:mc="http://schemas.openxmlformats.org/markup-compatibility/2006" xmlns:p14="http://schemas.microsoft.com/office/powerpoint/2010/main">
    <mc:Choice Requires="p14">
      <p:transition spd="slow" p14:dur="3400" advClick="0" advTm="15000">
        <p14:reveal/>
      </p:transition>
    </mc:Choice>
    <mc:Fallback xmlns="">
      <p:transition spd="slow" advClick="0" advTm="15000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mailto:techoutreach@hyland.com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gif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68;p34">
            <a:extLst>
              <a:ext uri="{FF2B5EF4-FFF2-40B4-BE49-F238E27FC236}">
                <a16:creationId xmlns:a16="http://schemas.microsoft.com/office/drawing/2014/main" id="{9CED3F5B-6F68-4369-BC4F-101BC8F080BD}"/>
              </a:ext>
            </a:extLst>
          </p:cNvPr>
          <p:cNvSpPr txBox="1">
            <a:spLocks/>
          </p:cNvSpPr>
          <p:nvPr/>
        </p:nvSpPr>
        <p:spPr>
          <a:xfrm>
            <a:off x="0" y="3318164"/>
            <a:ext cx="9144000" cy="120534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400" dirty="0">
                <a:solidFill>
                  <a:schemeClr val="tx2"/>
                </a:solidFill>
                <a:latin typeface="Yellowtail" panose="020B0604020202020204" charset="0"/>
              </a:rPr>
              <a:t>Everything you need to know for the Hackathon, all in one place!</a:t>
            </a:r>
            <a:endParaRPr lang="en-US" sz="3200" dirty="0">
              <a:solidFill>
                <a:schemeClr val="tx2"/>
              </a:solidFill>
              <a:latin typeface="Yellowtail" panose="020B0604020202020204" charset="0"/>
            </a:endParaRPr>
          </a:p>
        </p:txBody>
      </p:sp>
      <p:sp>
        <p:nvSpPr>
          <p:cNvPr id="6" name="Google Shape;275;p35">
            <a:extLst>
              <a:ext uri="{FF2B5EF4-FFF2-40B4-BE49-F238E27FC236}">
                <a16:creationId xmlns:a16="http://schemas.microsoft.com/office/drawing/2014/main" id="{CE25943F-32A3-4932-8879-5F059AD0084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1" y="1246909"/>
            <a:ext cx="9143999" cy="20712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>
                <a:latin typeface="Consolas" panose="020B0609020204030204" pitchFamily="49" charset="0"/>
              </a:rPr>
              <a:t>tinyurl.com/</a:t>
            </a:r>
            <a:br>
              <a:rPr lang="en-US" sz="7200" dirty="0">
                <a:latin typeface="Consolas" panose="020B0609020204030204" pitchFamily="49" charset="0"/>
              </a:rPr>
            </a:br>
            <a:r>
              <a:rPr lang="en-US" sz="8000" dirty="0">
                <a:latin typeface="Consolas" panose="020B0609020204030204" pitchFamily="49" charset="0"/>
              </a:rPr>
              <a:t>hackhyland2023</a:t>
            </a:r>
            <a:endParaRPr sz="72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2683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15000">
        <p14:reveal/>
      </p:transition>
    </mc:Choice>
    <mc:Fallback xmlns="">
      <p:transition spd="slow" advClick="0" advTm="1500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Driving 80s GIF - Driving 80s Neon - Discover &amp; Share GIFs">
            <a:extLst>
              <a:ext uri="{FF2B5EF4-FFF2-40B4-BE49-F238E27FC236}">
                <a16:creationId xmlns:a16="http://schemas.microsoft.com/office/drawing/2014/main" id="{1D9DB5A7-9FD1-4B3B-80E1-418F4C5E886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082" y="0"/>
            <a:ext cx="9148082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E349BC6-5EC3-48B3-9C5A-2AD265958B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276539"/>
          </a:xfrm>
        </p:spPr>
        <p:txBody>
          <a:bodyPr anchor="ctr"/>
          <a:lstStyle/>
          <a:p>
            <a:r>
              <a:rPr lang="en-US"/>
              <a:t>Believe in </a:t>
            </a:r>
            <a:r>
              <a:rPr lang="en-US" dirty="0"/>
              <a:t>Yourself</a:t>
            </a:r>
          </a:p>
        </p:txBody>
      </p:sp>
      <p:sp>
        <p:nvSpPr>
          <p:cNvPr id="4" name="Google Shape;1828;p53">
            <a:extLst>
              <a:ext uri="{FF2B5EF4-FFF2-40B4-BE49-F238E27FC236}">
                <a16:creationId xmlns:a16="http://schemas.microsoft.com/office/drawing/2014/main" id="{1C736DBE-84C7-433D-9972-55A10A23A235}"/>
              </a:ext>
            </a:extLst>
          </p:cNvPr>
          <p:cNvSpPr txBox="1"/>
          <p:nvPr/>
        </p:nvSpPr>
        <p:spPr>
          <a:xfrm>
            <a:off x="6319319" y="4698475"/>
            <a:ext cx="2824680" cy="445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i="1" dirty="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tinyurl.com/hackhyland2023</a:t>
            </a:r>
            <a:endParaRPr b="1" i="1" dirty="0">
              <a:solidFill>
                <a:srgbClr val="FFFFFF"/>
              </a:solidFill>
              <a:latin typeface="Exo 2"/>
              <a:ea typeface="Exo 2"/>
              <a:cs typeface="Exo 2"/>
              <a:sym typeface="Exo 2"/>
            </a:endParaRPr>
          </a:p>
        </p:txBody>
      </p:sp>
    </p:spTree>
    <p:extLst>
      <p:ext uri="{BB962C8B-B14F-4D97-AF65-F5344CB8AC3E}">
        <p14:creationId xmlns:p14="http://schemas.microsoft.com/office/powerpoint/2010/main" val="1339705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10000">
        <p14:reveal/>
      </p:transition>
    </mc:Choice>
    <mc:Fallback xmlns="">
      <p:transition spd="slow" advClick="0" advTm="1000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6" name="Google Shape;1826;p5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Saturday Early Schedule</a:t>
            </a:r>
            <a:endParaRPr dirty="0"/>
          </a:p>
        </p:txBody>
      </p:sp>
      <p:graphicFrame>
        <p:nvGraphicFramePr>
          <p:cNvPr id="1827" name="Google Shape;1827;p53"/>
          <p:cNvGraphicFramePr/>
          <p:nvPr>
            <p:extLst>
              <p:ext uri="{D42A27DB-BD31-4B8C-83A1-F6EECF244321}">
                <p14:modId xmlns:p14="http://schemas.microsoft.com/office/powerpoint/2010/main" val="913879383"/>
              </p:ext>
            </p:extLst>
          </p:nvPr>
        </p:nvGraphicFramePr>
        <p:xfrm>
          <a:off x="1086415" y="1231271"/>
          <a:ext cx="7233719" cy="2978592"/>
        </p:xfrm>
        <a:graphic>
          <a:graphicData uri="http://schemas.openxmlformats.org/drawingml/2006/table">
            <a:tbl>
              <a:tblPr>
                <a:noFill/>
                <a:tableStyleId>{F1836D50-729E-42E0-8734-7AC1A03723AB}</a:tableStyleId>
              </a:tblPr>
              <a:tblGrid>
                <a:gridCol w="13761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016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559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9643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en" sz="1600" b="0" dirty="0">
                          <a:solidFill>
                            <a:schemeClr val="lt2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8-10AM</a:t>
                      </a:r>
                      <a:endParaRPr sz="1600" b="0" dirty="0">
                        <a:solidFill>
                          <a:schemeClr val="lt2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0099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solidFill>
                            <a:schemeClr val="lt2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Grab-n-Go Breakfast</a:t>
                      </a:r>
                      <a:endParaRPr sz="1600" b="1" dirty="0">
                        <a:solidFill>
                          <a:schemeClr val="lt2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0099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0" dirty="0">
                          <a:solidFill>
                            <a:schemeClr val="lt2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Hallway</a:t>
                      </a:r>
                      <a:endParaRPr sz="1600" b="0" dirty="0">
                        <a:solidFill>
                          <a:schemeClr val="lt2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0099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643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en" sz="1600" b="0" dirty="0">
                          <a:solidFill>
                            <a:schemeClr val="lt2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9-9:15AM</a:t>
                      </a:r>
                      <a:endParaRPr sz="1600" b="0" dirty="0">
                        <a:solidFill>
                          <a:schemeClr val="lt2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0099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solidFill>
                            <a:schemeClr val="lt2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+ Day 2 Kickoff +</a:t>
                      </a:r>
                      <a:endParaRPr sz="1600" b="1" dirty="0">
                        <a:solidFill>
                          <a:schemeClr val="lt2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0099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0" dirty="0">
                          <a:solidFill>
                            <a:schemeClr val="lt2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Auditorium</a:t>
                      </a:r>
                      <a:endParaRPr sz="1600" b="0" dirty="0">
                        <a:solidFill>
                          <a:schemeClr val="lt2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0099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9246184"/>
                  </a:ext>
                </a:extLst>
              </a:tr>
              <a:tr h="49643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en" sz="1600" b="0" dirty="0">
                          <a:solidFill>
                            <a:schemeClr val="lt2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11-11:45AM</a:t>
                      </a:r>
                      <a:endParaRPr sz="1600" b="0" dirty="0">
                        <a:solidFill>
                          <a:schemeClr val="lt2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627C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0" dirty="0">
                          <a:solidFill>
                            <a:schemeClr val="lt2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Workshop: Creating Pixel Art </a:t>
                      </a:r>
                      <a:r>
                        <a:rPr lang="en-US" sz="1600" b="0" dirty="0">
                          <a:solidFill>
                            <a:schemeClr val="lt2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🚀🖌</a:t>
                      </a:r>
                      <a:endParaRPr sz="1600" b="0" dirty="0">
                        <a:solidFill>
                          <a:schemeClr val="lt2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627C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0" dirty="0">
                          <a:solidFill>
                            <a:schemeClr val="lt2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Auditorium</a:t>
                      </a:r>
                      <a:endParaRPr sz="1600" b="0" dirty="0">
                        <a:solidFill>
                          <a:schemeClr val="lt2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627C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643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en-US" sz="1600" b="0" dirty="0">
                          <a:solidFill>
                            <a:schemeClr val="lt2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12-1PM</a:t>
                      </a:r>
                      <a:endParaRPr sz="1600" b="0" dirty="0">
                        <a:solidFill>
                          <a:schemeClr val="lt2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0099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solidFill>
                            <a:schemeClr val="lt2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Lunch</a:t>
                      </a:r>
                      <a:endParaRPr sz="1600" b="1" dirty="0">
                        <a:solidFill>
                          <a:schemeClr val="lt2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0099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dirty="0">
                          <a:solidFill>
                            <a:schemeClr val="lt2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Hallway</a:t>
                      </a:r>
                      <a:endParaRPr sz="1600" b="0" dirty="0">
                        <a:solidFill>
                          <a:schemeClr val="lt2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0099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4561184"/>
                  </a:ext>
                </a:extLst>
              </a:tr>
              <a:tr h="49643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en-US" sz="1600" b="0" dirty="0">
                          <a:solidFill>
                            <a:schemeClr val="lt2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2-2:30PM</a:t>
                      </a:r>
                      <a:endParaRPr sz="1600" b="0" dirty="0">
                        <a:solidFill>
                          <a:schemeClr val="lt2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627C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dirty="0">
                          <a:solidFill>
                            <a:schemeClr val="lt2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Workshop: Command Line 🚀🧪</a:t>
                      </a:r>
                      <a:endParaRPr sz="1600" b="0" dirty="0">
                        <a:solidFill>
                          <a:schemeClr val="lt2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627C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dirty="0">
                          <a:solidFill>
                            <a:schemeClr val="lt2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Auditorium</a:t>
                      </a:r>
                      <a:endParaRPr sz="1600" b="0" dirty="0">
                        <a:solidFill>
                          <a:schemeClr val="lt2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627C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4364098"/>
                  </a:ext>
                </a:extLst>
              </a:tr>
              <a:tr h="49643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en-US" sz="1600" b="0" dirty="0">
                          <a:solidFill>
                            <a:schemeClr val="lt2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3-3:30PM</a:t>
                      </a:r>
                      <a:endParaRPr sz="1600" b="0" dirty="0">
                        <a:solidFill>
                          <a:schemeClr val="lt2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F4D0E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dirty="0">
                          <a:solidFill>
                            <a:schemeClr val="lt2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Session: OpenAI 🚀🖌🧪</a:t>
                      </a:r>
                      <a:endParaRPr sz="1600" b="0" dirty="0">
                        <a:solidFill>
                          <a:schemeClr val="lt2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F4D0E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dirty="0">
                          <a:solidFill>
                            <a:schemeClr val="lt2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Auditorium</a:t>
                      </a:r>
                      <a:endParaRPr sz="1600" b="0" dirty="0">
                        <a:solidFill>
                          <a:schemeClr val="lt2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F4D0E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6583822"/>
                  </a:ext>
                </a:extLst>
              </a:tr>
            </a:tbl>
          </a:graphicData>
        </a:graphic>
      </p:graphicFrame>
      <p:sp>
        <p:nvSpPr>
          <p:cNvPr id="1828" name="Google Shape;1828;p53"/>
          <p:cNvSpPr txBox="1"/>
          <p:nvPr/>
        </p:nvSpPr>
        <p:spPr>
          <a:xfrm>
            <a:off x="0" y="4698475"/>
            <a:ext cx="9143999" cy="445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Full schedule available at </a:t>
            </a:r>
            <a:r>
              <a:rPr lang="en" b="1" i="1" dirty="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tinyurl.com/hackhyland2023</a:t>
            </a:r>
            <a:endParaRPr b="1" i="1" dirty="0">
              <a:solidFill>
                <a:srgbClr val="FFFFFF"/>
              </a:solidFill>
              <a:latin typeface="Exo 2"/>
              <a:ea typeface="Exo 2"/>
              <a:cs typeface="Exo 2"/>
              <a:sym typeface="Exo 2"/>
            </a:endParaRPr>
          </a:p>
        </p:txBody>
      </p:sp>
    </p:spTree>
    <p:extLst>
      <p:ext uri="{BB962C8B-B14F-4D97-AF65-F5344CB8AC3E}">
        <p14:creationId xmlns:p14="http://schemas.microsoft.com/office/powerpoint/2010/main" val="353943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30000">
        <p14:reveal/>
      </p:transition>
    </mc:Choice>
    <mc:Fallback xmlns="">
      <p:transition spd="slow" advClick="0" advTm="3000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Shape 1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8" name="Picture 10" descr="Pikachu Drink Water GIF - Pikachu Drink Water Thirsty ...">
            <a:extLst>
              <a:ext uri="{FF2B5EF4-FFF2-40B4-BE49-F238E27FC236}">
                <a16:creationId xmlns:a16="http://schemas.microsoft.com/office/drawing/2014/main" id="{515B4FFA-AD1B-409A-8EB9-FA9328E2D5B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9824" y="8001"/>
            <a:ext cx="9563648" cy="5127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76" name="Google Shape;1276;p48"/>
          <p:cNvSpPr txBox="1">
            <a:spLocks noGrp="1"/>
          </p:cNvSpPr>
          <p:nvPr>
            <p:ph type="title"/>
          </p:nvPr>
        </p:nvSpPr>
        <p:spPr>
          <a:xfrm>
            <a:off x="0" y="4228376"/>
            <a:ext cx="5820797" cy="91512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/>
              <a:t>Remember to stay hydrated</a:t>
            </a:r>
            <a:endParaRPr b="0" dirty="0"/>
          </a:p>
        </p:txBody>
      </p:sp>
      <p:grpSp>
        <p:nvGrpSpPr>
          <p:cNvPr id="1278" name="Google Shape;1278;p48"/>
          <p:cNvGrpSpPr/>
          <p:nvPr/>
        </p:nvGrpSpPr>
        <p:grpSpPr>
          <a:xfrm>
            <a:off x="-2493387" y="-1916850"/>
            <a:ext cx="3937800" cy="3937800"/>
            <a:chOff x="312950" y="-1430500"/>
            <a:chExt cx="3937800" cy="3937800"/>
          </a:xfrm>
        </p:grpSpPr>
        <p:sp>
          <p:nvSpPr>
            <p:cNvPr id="1279" name="Google Shape;1279;p48"/>
            <p:cNvSpPr/>
            <p:nvPr/>
          </p:nvSpPr>
          <p:spPr>
            <a:xfrm>
              <a:off x="312950" y="-1430500"/>
              <a:ext cx="3937800" cy="3937800"/>
            </a:xfrm>
            <a:prstGeom prst="ellipse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48"/>
            <p:cNvSpPr/>
            <p:nvPr/>
          </p:nvSpPr>
          <p:spPr>
            <a:xfrm>
              <a:off x="1139009" y="-604450"/>
              <a:ext cx="2285700" cy="2285700"/>
            </a:xfrm>
            <a:prstGeom prst="ellipse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81" name="Google Shape;1281;p48"/>
          <p:cNvGrpSpPr/>
          <p:nvPr/>
        </p:nvGrpSpPr>
        <p:grpSpPr>
          <a:xfrm>
            <a:off x="6646838" y="3394325"/>
            <a:ext cx="3937800" cy="3937800"/>
            <a:chOff x="312950" y="-1430500"/>
            <a:chExt cx="3937800" cy="3937800"/>
          </a:xfrm>
        </p:grpSpPr>
        <p:sp>
          <p:nvSpPr>
            <p:cNvPr id="1282" name="Google Shape;1282;p48"/>
            <p:cNvSpPr/>
            <p:nvPr/>
          </p:nvSpPr>
          <p:spPr>
            <a:xfrm>
              <a:off x="312950" y="-1430500"/>
              <a:ext cx="3937800" cy="3937800"/>
            </a:xfrm>
            <a:prstGeom prst="ellipse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48"/>
            <p:cNvSpPr/>
            <p:nvPr/>
          </p:nvSpPr>
          <p:spPr>
            <a:xfrm>
              <a:off x="1139009" y="-604450"/>
              <a:ext cx="2285700" cy="2285700"/>
            </a:xfrm>
            <a:prstGeom prst="ellipse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" name="Google Shape;1828;p53">
            <a:extLst>
              <a:ext uri="{FF2B5EF4-FFF2-40B4-BE49-F238E27FC236}">
                <a16:creationId xmlns:a16="http://schemas.microsoft.com/office/drawing/2014/main" id="{C3200B1D-0A66-430C-BF14-3803471FB32E}"/>
              </a:ext>
            </a:extLst>
          </p:cNvPr>
          <p:cNvSpPr txBox="1"/>
          <p:nvPr/>
        </p:nvSpPr>
        <p:spPr>
          <a:xfrm>
            <a:off x="6428973" y="0"/>
            <a:ext cx="2715027" cy="445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i="1" dirty="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tinyurl.com/hackhyland2023</a:t>
            </a:r>
            <a:endParaRPr b="1" i="1" dirty="0">
              <a:solidFill>
                <a:srgbClr val="FFFFFF"/>
              </a:solidFill>
              <a:latin typeface="Exo 2"/>
              <a:ea typeface="Exo 2"/>
              <a:cs typeface="Exo 2"/>
              <a:sym typeface="Exo 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10000">
        <p14:reveal/>
      </p:transition>
    </mc:Choice>
    <mc:Fallback xmlns="">
      <p:transition spd="slow" advClick="0" advTm="100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5" name="Google Shape;315;p38"/>
          <p:cNvGrpSpPr/>
          <p:nvPr/>
        </p:nvGrpSpPr>
        <p:grpSpPr>
          <a:xfrm>
            <a:off x="2963669" y="1012436"/>
            <a:ext cx="3216669" cy="2259492"/>
            <a:chOff x="4191900" y="3026300"/>
            <a:chExt cx="2476075" cy="1739275"/>
          </a:xfrm>
        </p:grpSpPr>
        <p:sp>
          <p:nvSpPr>
            <p:cNvPr id="316" name="Google Shape;316;p38"/>
            <p:cNvSpPr/>
            <p:nvPr/>
          </p:nvSpPr>
          <p:spPr>
            <a:xfrm>
              <a:off x="4287950" y="3095350"/>
              <a:ext cx="2380025" cy="1670225"/>
            </a:xfrm>
            <a:custGeom>
              <a:avLst/>
              <a:gdLst/>
              <a:ahLst/>
              <a:cxnLst/>
              <a:rect l="l" t="t" r="r" b="b"/>
              <a:pathLst>
                <a:path w="95201" h="66809" extrusionOk="0">
                  <a:moveTo>
                    <a:pt x="67829" y="0"/>
                  </a:moveTo>
                  <a:lnTo>
                    <a:pt x="0" y="63868"/>
                  </a:lnTo>
                  <a:lnTo>
                    <a:pt x="95201" y="66809"/>
                  </a:lnTo>
                  <a:lnTo>
                    <a:pt x="678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38"/>
            <p:cNvSpPr/>
            <p:nvPr/>
          </p:nvSpPr>
          <p:spPr>
            <a:xfrm>
              <a:off x="4304450" y="4474425"/>
              <a:ext cx="798375" cy="42050"/>
            </a:xfrm>
            <a:custGeom>
              <a:avLst/>
              <a:gdLst/>
              <a:ahLst/>
              <a:cxnLst/>
              <a:rect l="l" t="t" r="r" b="b"/>
              <a:pathLst>
                <a:path w="31935" h="1682" extrusionOk="0">
                  <a:moveTo>
                    <a:pt x="1801" y="1"/>
                  </a:moveTo>
                  <a:lnTo>
                    <a:pt x="0" y="1682"/>
                  </a:lnTo>
                  <a:lnTo>
                    <a:pt x="31034" y="1682"/>
                  </a:lnTo>
                  <a:lnTo>
                    <a:pt x="31694" y="781"/>
                  </a:lnTo>
                  <a:lnTo>
                    <a:pt x="31874" y="361"/>
                  </a:lnTo>
                  <a:lnTo>
                    <a:pt x="31934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38"/>
            <p:cNvSpPr/>
            <p:nvPr/>
          </p:nvSpPr>
          <p:spPr>
            <a:xfrm>
              <a:off x="4191900" y="4615500"/>
              <a:ext cx="7525" cy="752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301" y="0"/>
                  </a:moveTo>
                  <a:lnTo>
                    <a:pt x="1" y="300"/>
                  </a:lnTo>
                  <a:lnTo>
                    <a:pt x="301" y="30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38"/>
            <p:cNvSpPr/>
            <p:nvPr/>
          </p:nvSpPr>
          <p:spPr>
            <a:xfrm>
              <a:off x="4480025" y="4297350"/>
              <a:ext cx="721825" cy="52550"/>
            </a:xfrm>
            <a:custGeom>
              <a:avLst/>
              <a:gdLst/>
              <a:ahLst/>
              <a:cxnLst/>
              <a:rect l="l" t="t" r="r" b="b"/>
              <a:pathLst>
                <a:path w="28873" h="2102" extrusionOk="0">
                  <a:moveTo>
                    <a:pt x="2281" y="1"/>
                  </a:moveTo>
                  <a:lnTo>
                    <a:pt x="0" y="2102"/>
                  </a:lnTo>
                  <a:lnTo>
                    <a:pt x="26112" y="2102"/>
                  </a:lnTo>
                  <a:lnTo>
                    <a:pt x="26532" y="1802"/>
                  </a:lnTo>
                  <a:lnTo>
                    <a:pt x="27012" y="1441"/>
                  </a:lnTo>
                  <a:lnTo>
                    <a:pt x="27672" y="901"/>
                  </a:lnTo>
                  <a:lnTo>
                    <a:pt x="27852" y="661"/>
                  </a:lnTo>
                  <a:lnTo>
                    <a:pt x="28093" y="481"/>
                  </a:lnTo>
                  <a:lnTo>
                    <a:pt x="28333" y="301"/>
                  </a:lnTo>
                  <a:lnTo>
                    <a:pt x="28573" y="121"/>
                  </a:lnTo>
                  <a:lnTo>
                    <a:pt x="28873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38"/>
            <p:cNvSpPr/>
            <p:nvPr/>
          </p:nvSpPr>
          <p:spPr>
            <a:xfrm>
              <a:off x="5793100" y="3784125"/>
              <a:ext cx="192100" cy="193625"/>
            </a:xfrm>
            <a:custGeom>
              <a:avLst/>
              <a:gdLst/>
              <a:ahLst/>
              <a:cxnLst/>
              <a:rect l="l" t="t" r="r" b="b"/>
              <a:pathLst>
                <a:path w="7684" h="7745" extrusionOk="0">
                  <a:moveTo>
                    <a:pt x="360" y="1"/>
                  </a:moveTo>
                  <a:lnTo>
                    <a:pt x="0" y="61"/>
                  </a:lnTo>
                  <a:lnTo>
                    <a:pt x="0" y="421"/>
                  </a:lnTo>
                  <a:lnTo>
                    <a:pt x="60" y="841"/>
                  </a:lnTo>
                  <a:lnTo>
                    <a:pt x="120" y="1141"/>
                  </a:lnTo>
                  <a:lnTo>
                    <a:pt x="300" y="1502"/>
                  </a:lnTo>
                  <a:lnTo>
                    <a:pt x="600" y="1982"/>
                  </a:lnTo>
                  <a:lnTo>
                    <a:pt x="900" y="2462"/>
                  </a:lnTo>
                  <a:lnTo>
                    <a:pt x="1261" y="2882"/>
                  </a:lnTo>
                  <a:lnTo>
                    <a:pt x="1501" y="3302"/>
                  </a:lnTo>
                  <a:lnTo>
                    <a:pt x="1561" y="3422"/>
                  </a:lnTo>
                  <a:lnTo>
                    <a:pt x="2281" y="4083"/>
                  </a:lnTo>
                  <a:lnTo>
                    <a:pt x="2821" y="4683"/>
                  </a:lnTo>
                  <a:lnTo>
                    <a:pt x="3361" y="5343"/>
                  </a:lnTo>
                  <a:lnTo>
                    <a:pt x="3421" y="5463"/>
                  </a:lnTo>
                  <a:lnTo>
                    <a:pt x="3421" y="5583"/>
                  </a:lnTo>
                  <a:lnTo>
                    <a:pt x="3301" y="5823"/>
                  </a:lnTo>
                  <a:lnTo>
                    <a:pt x="3181" y="6064"/>
                  </a:lnTo>
                  <a:lnTo>
                    <a:pt x="3121" y="6304"/>
                  </a:lnTo>
                  <a:lnTo>
                    <a:pt x="3121" y="6484"/>
                  </a:lnTo>
                  <a:lnTo>
                    <a:pt x="3121" y="6664"/>
                  </a:lnTo>
                  <a:lnTo>
                    <a:pt x="3301" y="7024"/>
                  </a:lnTo>
                  <a:lnTo>
                    <a:pt x="3482" y="7384"/>
                  </a:lnTo>
                  <a:lnTo>
                    <a:pt x="3542" y="7564"/>
                  </a:lnTo>
                  <a:lnTo>
                    <a:pt x="3542" y="7744"/>
                  </a:lnTo>
                  <a:lnTo>
                    <a:pt x="7683" y="7744"/>
                  </a:lnTo>
                  <a:lnTo>
                    <a:pt x="7383" y="6544"/>
                  </a:lnTo>
                  <a:lnTo>
                    <a:pt x="7263" y="6004"/>
                  </a:lnTo>
                  <a:lnTo>
                    <a:pt x="7083" y="5583"/>
                  </a:lnTo>
                  <a:lnTo>
                    <a:pt x="6963" y="5343"/>
                  </a:lnTo>
                  <a:lnTo>
                    <a:pt x="6783" y="5103"/>
                  </a:lnTo>
                  <a:lnTo>
                    <a:pt x="6003" y="4143"/>
                  </a:lnTo>
                  <a:lnTo>
                    <a:pt x="4082" y="1442"/>
                  </a:lnTo>
                  <a:lnTo>
                    <a:pt x="3782" y="1201"/>
                  </a:lnTo>
                  <a:lnTo>
                    <a:pt x="3361" y="961"/>
                  </a:lnTo>
                  <a:lnTo>
                    <a:pt x="2821" y="721"/>
                  </a:lnTo>
                  <a:lnTo>
                    <a:pt x="2161" y="481"/>
                  </a:lnTo>
                  <a:lnTo>
                    <a:pt x="1501" y="241"/>
                  </a:lnTo>
                  <a:lnTo>
                    <a:pt x="900" y="121"/>
                  </a:lnTo>
                  <a:lnTo>
                    <a:pt x="360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38"/>
            <p:cNvSpPr/>
            <p:nvPr/>
          </p:nvSpPr>
          <p:spPr>
            <a:xfrm>
              <a:off x="6061700" y="4000225"/>
              <a:ext cx="235625" cy="30050"/>
            </a:xfrm>
            <a:custGeom>
              <a:avLst/>
              <a:gdLst/>
              <a:ahLst/>
              <a:cxnLst/>
              <a:rect l="l" t="t" r="r" b="b"/>
              <a:pathLst>
                <a:path w="9425" h="1202" extrusionOk="0">
                  <a:moveTo>
                    <a:pt x="481" y="1"/>
                  </a:moveTo>
                  <a:lnTo>
                    <a:pt x="481" y="361"/>
                  </a:lnTo>
                  <a:lnTo>
                    <a:pt x="421" y="721"/>
                  </a:lnTo>
                  <a:lnTo>
                    <a:pt x="241" y="961"/>
                  </a:lnTo>
                  <a:lnTo>
                    <a:pt x="1" y="1201"/>
                  </a:lnTo>
                  <a:lnTo>
                    <a:pt x="9425" y="1201"/>
                  </a:lnTo>
                  <a:lnTo>
                    <a:pt x="8944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38"/>
            <p:cNvSpPr/>
            <p:nvPr/>
          </p:nvSpPr>
          <p:spPr>
            <a:xfrm>
              <a:off x="5853125" y="4000225"/>
              <a:ext cx="198100" cy="30050"/>
            </a:xfrm>
            <a:custGeom>
              <a:avLst/>
              <a:gdLst/>
              <a:ahLst/>
              <a:cxnLst/>
              <a:rect l="l" t="t" r="r" b="b"/>
              <a:pathLst>
                <a:path w="7924" h="1202" extrusionOk="0">
                  <a:moveTo>
                    <a:pt x="900" y="1"/>
                  </a:moveTo>
                  <a:lnTo>
                    <a:pt x="420" y="601"/>
                  </a:lnTo>
                  <a:lnTo>
                    <a:pt x="180" y="841"/>
                  </a:lnTo>
                  <a:lnTo>
                    <a:pt x="0" y="1201"/>
                  </a:lnTo>
                  <a:lnTo>
                    <a:pt x="7923" y="1201"/>
                  </a:lnTo>
                  <a:lnTo>
                    <a:pt x="7683" y="961"/>
                  </a:lnTo>
                  <a:lnTo>
                    <a:pt x="7503" y="721"/>
                  </a:lnTo>
                  <a:lnTo>
                    <a:pt x="7203" y="1"/>
                  </a:lnTo>
                  <a:lnTo>
                    <a:pt x="6003" y="1"/>
                  </a:lnTo>
                  <a:lnTo>
                    <a:pt x="6183" y="361"/>
                  </a:lnTo>
                  <a:lnTo>
                    <a:pt x="6303" y="721"/>
                  </a:lnTo>
                  <a:lnTo>
                    <a:pt x="6063" y="601"/>
                  </a:lnTo>
                  <a:lnTo>
                    <a:pt x="5883" y="481"/>
                  </a:lnTo>
                  <a:lnTo>
                    <a:pt x="5702" y="241"/>
                  </a:lnTo>
                  <a:lnTo>
                    <a:pt x="5582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38"/>
            <p:cNvSpPr/>
            <p:nvPr/>
          </p:nvSpPr>
          <p:spPr>
            <a:xfrm>
              <a:off x="4820675" y="4000225"/>
              <a:ext cx="732325" cy="30050"/>
            </a:xfrm>
            <a:custGeom>
              <a:avLst/>
              <a:gdLst/>
              <a:ahLst/>
              <a:cxnLst/>
              <a:rect l="l" t="t" r="r" b="b"/>
              <a:pathLst>
                <a:path w="29293" h="1202" extrusionOk="0">
                  <a:moveTo>
                    <a:pt x="1261" y="1"/>
                  </a:moveTo>
                  <a:lnTo>
                    <a:pt x="0" y="1201"/>
                  </a:lnTo>
                  <a:lnTo>
                    <a:pt x="28753" y="1201"/>
                  </a:lnTo>
                  <a:lnTo>
                    <a:pt x="28933" y="601"/>
                  </a:lnTo>
                  <a:lnTo>
                    <a:pt x="29293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38"/>
            <p:cNvSpPr/>
            <p:nvPr/>
          </p:nvSpPr>
          <p:spPr>
            <a:xfrm>
              <a:off x="5233350" y="4297350"/>
              <a:ext cx="79550" cy="16550"/>
            </a:xfrm>
            <a:custGeom>
              <a:avLst/>
              <a:gdLst/>
              <a:ahLst/>
              <a:cxnLst/>
              <a:rect l="l" t="t" r="r" b="b"/>
              <a:pathLst>
                <a:path w="3182" h="662" extrusionOk="0">
                  <a:moveTo>
                    <a:pt x="0" y="1"/>
                  </a:moveTo>
                  <a:lnTo>
                    <a:pt x="661" y="241"/>
                  </a:lnTo>
                  <a:lnTo>
                    <a:pt x="1261" y="481"/>
                  </a:lnTo>
                  <a:lnTo>
                    <a:pt x="1621" y="601"/>
                  </a:lnTo>
                  <a:lnTo>
                    <a:pt x="1921" y="661"/>
                  </a:lnTo>
                  <a:lnTo>
                    <a:pt x="2221" y="601"/>
                  </a:lnTo>
                  <a:lnTo>
                    <a:pt x="2521" y="481"/>
                  </a:lnTo>
                  <a:lnTo>
                    <a:pt x="2822" y="301"/>
                  </a:lnTo>
                  <a:lnTo>
                    <a:pt x="3182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38"/>
            <p:cNvSpPr/>
            <p:nvPr/>
          </p:nvSpPr>
          <p:spPr>
            <a:xfrm>
              <a:off x="5862125" y="4154800"/>
              <a:ext cx="36025" cy="10525"/>
            </a:xfrm>
            <a:custGeom>
              <a:avLst/>
              <a:gdLst/>
              <a:ahLst/>
              <a:cxnLst/>
              <a:rect l="l" t="t" r="r" b="b"/>
              <a:pathLst>
                <a:path w="1441" h="421" extrusionOk="0">
                  <a:moveTo>
                    <a:pt x="60" y="0"/>
                  </a:moveTo>
                  <a:lnTo>
                    <a:pt x="0" y="420"/>
                  </a:lnTo>
                  <a:lnTo>
                    <a:pt x="1441" y="0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38"/>
            <p:cNvSpPr/>
            <p:nvPr/>
          </p:nvSpPr>
          <p:spPr>
            <a:xfrm>
              <a:off x="4766650" y="4051250"/>
              <a:ext cx="771350" cy="30050"/>
            </a:xfrm>
            <a:custGeom>
              <a:avLst/>
              <a:gdLst/>
              <a:ahLst/>
              <a:cxnLst/>
              <a:rect l="l" t="t" r="r" b="b"/>
              <a:pathLst>
                <a:path w="30854" h="1202" extrusionOk="0">
                  <a:moveTo>
                    <a:pt x="1261" y="1"/>
                  </a:moveTo>
                  <a:lnTo>
                    <a:pt x="0" y="1201"/>
                  </a:lnTo>
                  <a:lnTo>
                    <a:pt x="30854" y="1201"/>
                  </a:lnTo>
                  <a:lnTo>
                    <a:pt x="30854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38"/>
            <p:cNvSpPr/>
            <p:nvPr/>
          </p:nvSpPr>
          <p:spPr>
            <a:xfrm>
              <a:off x="5389425" y="4297350"/>
              <a:ext cx="193600" cy="52550"/>
            </a:xfrm>
            <a:custGeom>
              <a:avLst/>
              <a:gdLst/>
              <a:ahLst/>
              <a:cxnLst/>
              <a:rect l="l" t="t" r="r" b="b"/>
              <a:pathLst>
                <a:path w="7744" h="2102" extrusionOk="0">
                  <a:moveTo>
                    <a:pt x="120" y="1"/>
                  </a:moveTo>
                  <a:lnTo>
                    <a:pt x="60" y="421"/>
                  </a:lnTo>
                  <a:lnTo>
                    <a:pt x="0" y="841"/>
                  </a:lnTo>
                  <a:lnTo>
                    <a:pt x="60" y="1261"/>
                  </a:lnTo>
                  <a:lnTo>
                    <a:pt x="180" y="1621"/>
                  </a:lnTo>
                  <a:lnTo>
                    <a:pt x="300" y="1922"/>
                  </a:lnTo>
                  <a:lnTo>
                    <a:pt x="480" y="2102"/>
                  </a:lnTo>
                  <a:lnTo>
                    <a:pt x="3181" y="2102"/>
                  </a:lnTo>
                  <a:lnTo>
                    <a:pt x="4562" y="1561"/>
                  </a:lnTo>
                  <a:lnTo>
                    <a:pt x="5222" y="1381"/>
                  </a:lnTo>
                  <a:lnTo>
                    <a:pt x="5883" y="1261"/>
                  </a:lnTo>
                  <a:lnTo>
                    <a:pt x="7743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38"/>
            <p:cNvSpPr/>
            <p:nvPr/>
          </p:nvSpPr>
          <p:spPr>
            <a:xfrm>
              <a:off x="6522400" y="4693525"/>
              <a:ext cx="48050" cy="1525"/>
            </a:xfrm>
            <a:custGeom>
              <a:avLst/>
              <a:gdLst/>
              <a:ahLst/>
              <a:cxnLst/>
              <a:rect l="l" t="t" r="r" b="b"/>
              <a:pathLst>
                <a:path w="1922" h="61" extrusionOk="0">
                  <a:moveTo>
                    <a:pt x="1" y="1"/>
                  </a:moveTo>
                  <a:lnTo>
                    <a:pt x="1921" y="61"/>
                  </a:lnTo>
                  <a:lnTo>
                    <a:pt x="1921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38"/>
            <p:cNvSpPr/>
            <p:nvPr/>
          </p:nvSpPr>
          <p:spPr>
            <a:xfrm>
              <a:off x="5665525" y="4051250"/>
              <a:ext cx="115575" cy="30050"/>
            </a:xfrm>
            <a:custGeom>
              <a:avLst/>
              <a:gdLst/>
              <a:ahLst/>
              <a:cxnLst/>
              <a:rect l="l" t="t" r="r" b="b"/>
              <a:pathLst>
                <a:path w="4623" h="1202" extrusionOk="0">
                  <a:moveTo>
                    <a:pt x="2462" y="1"/>
                  </a:moveTo>
                  <a:lnTo>
                    <a:pt x="1802" y="181"/>
                  </a:lnTo>
                  <a:lnTo>
                    <a:pt x="1441" y="241"/>
                  </a:lnTo>
                  <a:lnTo>
                    <a:pt x="1021" y="421"/>
                  </a:lnTo>
                  <a:lnTo>
                    <a:pt x="781" y="601"/>
                  </a:lnTo>
                  <a:lnTo>
                    <a:pt x="481" y="781"/>
                  </a:lnTo>
                  <a:lnTo>
                    <a:pt x="1" y="1201"/>
                  </a:lnTo>
                  <a:lnTo>
                    <a:pt x="4623" y="1201"/>
                  </a:lnTo>
                  <a:lnTo>
                    <a:pt x="4323" y="841"/>
                  </a:lnTo>
                  <a:lnTo>
                    <a:pt x="3902" y="541"/>
                  </a:lnTo>
                  <a:lnTo>
                    <a:pt x="3182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38"/>
            <p:cNvSpPr/>
            <p:nvPr/>
          </p:nvSpPr>
          <p:spPr>
            <a:xfrm>
              <a:off x="5614500" y="4102275"/>
              <a:ext cx="169600" cy="30025"/>
            </a:xfrm>
            <a:custGeom>
              <a:avLst/>
              <a:gdLst/>
              <a:ahLst/>
              <a:cxnLst/>
              <a:rect l="l" t="t" r="r" b="b"/>
              <a:pathLst>
                <a:path w="6784" h="1201" extrusionOk="0">
                  <a:moveTo>
                    <a:pt x="1" y="0"/>
                  </a:moveTo>
                  <a:lnTo>
                    <a:pt x="1" y="301"/>
                  </a:lnTo>
                  <a:lnTo>
                    <a:pt x="1" y="601"/>
                  </a:lnTo>
                  <a:lnTo>
                    <a:pt x="181" y="1201"/>
                  </a:lnTo>
                  <a:lnTo>
                    <a:pt x="6724" y="1201"/>
                  </a:lnTo>
                  <a:lnTo>
                    <a:pt x="6724" y="601"/>
                  </a:lnTo>
                  <a:lnTo>
                    <a:pt x="6784" y="0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38"/>
            <p:cNvSpPr/>
            <p:nvPr/>
          </p:nvSpPr>
          <p:spPr>
            <a:xfrm>
              <a:off x="4876200" y="3026300"/>
              <a:ext cx="1400125" cy="951450"/>
            </a:xfrm>
            <a:custGeom>
              <a:avLst/>
              <a:gdLst/>
              <a:ahLst/>
              <a:cxnLst/>
              <a:rect l="l" t="t" r="r" b="b"/>
              <a:pathLst>
                <a:path w="56005" h="38058" extrusionOk="0">
                  <a:moveTo>
                    <a:pt x="40398" y="1"/>
                  </a:moveTo>
                  <a:lnTo>
                    <a:pt x="0" y="38057"/>
                  </a:lnTo>
                  <a:lnTo>
                    <a:pt x="27672" y="38057"/>
                  </a:lnTo>
                  <a:lnTo>
                    <a:pt x="28092" y="37517"/>
                  </a:lnTo>
                  <a:lnTo>
                    <a:pt x="28513" y="36917"/>
                  </a:lnTo>
                  <a:lnTo>
                    <a:pt x="28873" y="36317"/>
                  </a:lnTo>
                  <a:lnTo>
                    <a:pt x="29053" y="35716"/>
                  </a:lnTo>
                  <a:lnTo>
                    <a:pt x="28092" y="34996"/>
                  </a:lnTo>
                  <a:lnTo>
                    <a:pt x="27852" y="34696"/>
                  </a:lnTo>
                  <a:lnTo>
                    <a:pt x="27552" y="34276"/>
                  </a:lnTo>
                  <a:lnTo>
                    <a:pt x="26952" y="33315"/>
                  </a:lnTo>
                  <a:lnTo>
                    <a:pt x="26352" y="32295"/>
                  </a:lnTo>
                  <a:lnTo>
                    <a:pt x="25991" y="31815"/>
                  </a:lnTo>
                  <a:lnTo>
                    <a:pt x="25631" y="31334"/>
                  </a:lnTo>
                  <a:lnTo>
                    <a:pt x="25211" y="30914"/>
                  </a:lnTo>
                  <a:lnTo>
                    <a:pt x="24791" y="30554"/>
                  </a:lnTo>
                  <a:lnTo>
                    <a:pt x="24311" y="30314"/>
                  </a:lnTo>
                  <a:lnTo>
                    <a:pt x="23770" y="30074"/>
                  </a:lnTo>
                  <a:lnTo>
                    <a:pt x="23230" y="30014"/>
                  </a:lnTo>
                  <a:lnTo>
                    <a:pt x="22570" y="30014"/>
                  </a:lnTo>
                  <a:lnTo>
                    <a:pt x="21910" y="30134"/>
                  </a:lnTo>
                  <a:lnTo>
                    <a:pt x="21189" y="30434"/>
                  </a:lnTo>
                  <a:lnTo>
                    <a:pt x="20709" y="30674"/>
                  </a:lnTo>
                  <a:lnTo>
                    <a:pt x="20289" y="30914"/>
                  </a:lnTo>
                  <a:lnTo>
                    <a:pt x="20049" y="31034"/>
                  </a:lnTo>
                  <a:lnTo>
                    <a:pt x="19869" y="31034"/>
                  </a:lnTo>
                  <a:lnTo>
                    <a:pt x="19629" y="30974"/>
                  </a:lnTo>
                  <a:lnTo>
                    <a:pt x="19509" y="30794"/>
                  </a:lnTo>
                  <a:lnTo>
                    <a:pt x="19449" y="30674"/>
                  </a:lnTo>
                  <a:lnTo>
                    <a:pt x="19088" y="30794"/>
                  </a:lnTo>
                  <a:lnTo>
                    <a:pt x="18728" y="30914"/>
                  </a:lnTo>
                  <a:lnTo>
                    <a:pt x="17648" y="31454"/>
                  </a:lnTo>
                  <a:lnTo>
                    <a:pt x="17048" y="31695"/>
                  </a:lnTo>
                  <a:lnTo>
                    <a:pt x="16507" y="31815"/>
                  </a:lnTo>
                  <a:lnTo>
                    <a:pt x="15967" y="31875"/>
                  </a:lnTo>
                  <a:lnTo>
                    <a:pt x="15487" y="31815"/>
                  </a:lnTo>
                  <a:lnTo>
                    <a:pt x="14527" y="31755"/>
                  </a:lnTo>
                  <a:lnTo>
                    <a:pt x="13506" y="31755"/>
                  </a:lnTo>
                  <a:lnTo>
                    <a:pt x="13326" y="31815"/>
                  </a:lnTo>
                  <a:lnTo>
                    <a:pt x="13026" y="32235"/>
                  </a:lnTo>
                  <a:lnTo>
                    <a:pt x="12606" y="32715"/>
                  </a:lnTo>
                  <a:lnTo>
                    <a:pt x="12366" y="32895"/>
                  </a:lnTo>
                  <a:lnTo>
                    <a:pt x="12186" y="33075"/>
                  </a:lnTo>
                  <a:lnTo>
                    <a:pt x="12065" y="33135"/>
                  </a:lnTo>
                  <a:lnTo>
                    <a:pt x="11885" y="33195"/>
                  </a:lnTo>
                  <a:lnTo>
                    <a:pt x="11645" y="33255"/>
                  </a:lnTo>
                  <a:lnTo>
                    <a:pt x="11465" y="33195"/>
                  </a:lnTo>
                  <a:lnTo>
                    <a:pt x="11345" y="33135"/>
                  </a:lnTo>
                  <a:lnTo>
                    <a:pt x="11765" y="32475"/>
                  </a:lnTo>
                  <a:lnTo>
                    <a:pt x="11885" y="32295"/>
                  </a:lnTo>
                  <a:lnTo>
                    <a:pt x="11885" y="32115"/>
                  </a:lnTo>
                  <a:lnTo>
                    <a:pt x="11945" y="31935"/>
                  </a:lnTo>
                  <a:lnTo>
                    <a:pt x="11885" y="31755"/>
                  </a:lnTo>
                  <a:lnTo>
                    <a:pt x="11825" y="31634"/>
                  </a:lnTo>
                  <a:lnTo>
                    <a:pt x="11525" y="31634"/>
                  </a:lnTo>
                  <a:lnTo>
                    <a:pt x="11285" y="31695"/>
                  </a:lnTo>
                  <a:lnTo>
                    <a:pt x="10985" y="31815"/>
                  </a:lnTo>
                  <a:lnTo>
                    <a:pt x="10385" y="32115"/>
                  </a:lnTo>
                  <a:lnTo>
                    <a:pt x="9905" y="32355"/>
                  </a:lnTo>
                  <a:lnTo>
                    <a:pt x="9845" y="32415"/>
                  </a:lnTo>
                  <a:lnTo>
                    <a:pt x="9544" y="32235"/>
                  </a:lnTo>
                  <a:lnTo>
                    <a:pt x="9424" y="32055"/>
                  </a:lnTo>
                  <a:lnTo>
                    <a:pt x="9424" y="31935"/>
                  </a:lnTo>
                  <a:lnTo>
                    <a:pt x="9424" y="31755"/>
                  </a:lnTo>
                  <a:lnTo>
                    <a:pt x="9544" y="31574"/>
                  </a:lnTo>
                  <a:lnTo>
                    <a:pt x="9664" y="31394"/>
                  </a:lnTo>
                  <a:lnTo>
                    <a:pt x="9965" y="31154"/>
                  </a:lnTo>
                  <a:lnTo>
                    <a:pt x="10325" y="30914"/>
                  </a:lnTo>
                  <a:lnTo>
                    <a:pt x="10685" y="30794"/>
                  </a:lnTo>
                  <a:lnTo>
                    <a:pt x="10985" y="30734"/>
                  </a:lnTo>
                  <a:lnTo>
                    <a:pt x="11525" y="30794"/>
                  </a:lnTo>
                  <a:lnTo>
                    <a:pt x="11885" y="30794"/>
                  </a:lnTo>
                  <a:lnTo>
                    <a:pt x="12246" y="30734"/>
                  </a:lnTo>
                  <a:lnTo>
                    <a:pt x="12666" y="30614"/>
                  </a:lnTo>
                  <a:lnTo>
                    <a:pt x="13206" y="30374"/>
                  </a:lnTo>
                  <a:lnTo>
                    <a:pt x="13686" y="30134"/>
                  </a:lnTo>
                  <a:lnTo>
                    <a:pt x="14286" y="29894"/>
                  </a:lnTo>
                  <a:lnTo>
                    <a:pt x="14887" y="29654"/>
                  </a:lnTo>
                  <a:lnTo>
                    <a:pt x="16147" y="29293"/>
                  </a:lnTo>
                  <a:lnTo>
                    <a:pt x="17828" y="28813"/>
                  </a:lnTo>
                  <a:lnTo>
                    <a:pt x="18548" y="28573"/>
                  </a:lnTo>
                  <a:lnTo>
                    <a:pt x="19269" y="28273"/>
                  </a:lnTo>
                  <a:lnTo>
                    <a:pt x="19569" y="28093"/>
                  </a:lnTo>
                  <a:lnTo>
                    <a:pt x="19929" y="27913"/>
                  </a:lnTo>
                  <a:lnTo>
                    <a:pt x="20529" y="27433"/>
                  </a:lnTo>
                  <a:lnTo>
                    <a:pt x="21129" y="26892"/>
                  </a:lnTo>
                  <a:lnTo>
                    <a:pt x="21429" y="26712"/>
                  </a:lnTo>
                  <a:lnTo>
                    <a:pt x="21790" y="26532"/>
                  </a:lnTo>
                  <a:lnTo>
                    <a:pt x="22330" y="26292"/>
                  </a:lnTo>
                  <a:lnTo>
                    <a:pt x="22930" y="26112"/>
                  </a:lnTo>
                  <a:lnTo>
                    <a:pt x="24251" y="25812"/>
                  </a:lnTo>
                  <a:lnTo>
                    <a:pt x="25631" y="25452"/>
                  </a:lnTo>
                  <a:lnTo>
                    <a:pt x="26292" y="25212"/>
                  </a:lnTo>
                  <a:lnTo>
                    <a:pt x="26952" y="24972"/>
                  </a:lnTo>
                  <a:lnTo>
                    <a:pt x="27552" y="24611"/>
                  </a:lnTo>
                  <a:lnTo>
                    <a:pt x="27432" y="24071"/>
                  </a:lnTo>
                  <a:lnTo>
                    <a:pt x="27252" y="23591"/>
                  </a:lnTo>
                  <a:lnTo>
                    <a:pt x="26832" y="22751"/>
                  </a:lnTo>
                  <a:lnTo>
                    <a:pt x="26592" y="22150"/>
                  </a:lnTo>
                  <a:lnTo>
                    <a:pt x="26532" y="21610"/>
                  </a:lnTo>
                  <a:lnTo>
                    <a:pt x="26532" y="21130"/>
                  </a:lnTo>
                  <a:lnTo>
                    <a:pt x="26652" y="20650"/>
                  </a:lnTo>
                  <a:lnTo>
                    <a:pt x="26832" y="20230"/>
                  </a:lnTo>
                  <a:lnTo>
                    <a:pt x="27132" y="19809"/>
                  </a:lnTo>
                  <a:lnTo>
                    <a:pt x="27432" y="19509"/>
                  </a:lnTo>
                  <a:lnTo>
                    <a:pt x="27792" y="19329"/>
                  </a:lnTo>
                  <a:lnTo>
                    <a:pt x="28212" y="19149"/>
                  </a:lnTo>
                  <a:lnTo>
                    <a:pt x="28693" y="19089"/>
                  </a:lnTo>
                  <a:lnTo>
                    <a:pt x="29833" y="19089"/>
                  </a:lnTo>
                  <a:lnTo>
                    <a:pt x="30373" y="19209"/>
                  </a:lnTo>
                  <a:lnTo>
                    <a:pt x="30914" y="19329"/>
                  </a:lnTo>
                  <a:lnTo>
                    <a:pt x="31394" y="19509"/>
                  </a:lnTo>
                  <a:lnTo>
                    <a:pt x="31814" y="19749"/>
                  </a:lnTo>
                  <a:lnTo>
                    <a:pt x="31994" y="19869"/>
                  </a:lnTo>
                  <a:lnTo>
                    <a:pt x="32354" y="20230"/>
                  </a:lnTo>
                  <a:lnTo>
                    <a:pt x="32534" y="20470"/>
                  </a:lnTo>
                  <a:lnTo>
                    <a:pt x="32714" y="20710"/>
                  </a:lnTo>
                  <a:lnTo>
                    <a:pt x="32774" y="21010"/>
                  </a:lnTo>
                  <a:lnTo>
                    <a:pt x="32774" y="21310"/>
                  </a:lnTo>
                  <a:lnTo>
                    <a:pt x="32654" y="21130"/>
                  </a:lnTo>
                  <a:lnTo>
                    <a:pt x="32414" y="21010"/>
                  </a:lnTo>
                  <a:lnTo>
                    <a:pt x="32414" y="21610"/>
                  </a:lnTo>
                  <a:lnTo>
                    <a:pt x="32414" y="21910"/>
                  </a:lnTo>
                  <a:lnTo>
                    <a:pt x="32534" y="22150"/>
                  </a:lnTo>
                  <a:lnTo>
                    <a:pt x="32654" y="22391"/>
                  </a:lnTo>
                  <a:lnTo>
                    <a:pt x="32894" y="22571"/>
                  </a:lnTo>
                  <a:lnTo>
                    <a:pt x="33074" y="22811"/>
                  </a:lnTo>
                  <a:lnTo>
                    <a:pt x="33255" y="23051"/>
                  </a:lnTo>
                  <a:lnTo>
                    <a:pt x="33255" y="23171"/>
                  </a:lnTo>
                  <a:lnTo>
                    <a:pt x="33195" y="23291"/>
                  </a:lnTo>
                  <a:lnTo>
                    <a:pt x="32954" y="23531"/>
                  </a:lnTo>
                  <a:lnTo>
                    <a:pt x="32954" y="23951"/>
                  </a:lnTo>
                  <a:lnTo>
                    <a:pt x="33014" y="24371"/>
                  </a:lnTo>
                  <a:lnTo>
                    <a:pt x="34395" y="24491"/>
                  </a:lnTo>
                  <a:lnTo>
                    <a:pt x="34995" y="24611"/>
                  </a:lnTo>
                  <a:lnTo>
                    <a:pt x="35536" y="24672"/>
                  </a:lnTo>
                  <a:lnTo>
                    <a:pt x="35956" y="24852"/>
                  </a:lnTo>
                  <a:lnTo>
                    <a:pt x="36436" y="25032"/>
                  </a:lnTo>
                  <a:lnTo>
                    <a:pt x="36796" y="25212"/>
                  </a:lnTo>
                  <a:lnTo>
                    <a:pt x="37216" y="25452"/>
                  </a:lnTo>
                  <a:lnTo>
                    <a:pt x="37937" y="25992"/>
                  </a:lnTo>
                  <a:lnTo>
                    <a:pt x="38657" y="26712"/>
                  </a:lnTo>
                  <a:lnTo>
                    <a:pt x="39497" y="27493"/>
                  </a:lnTo>
                  <a:lnTo>
                    <a:pt x="40458" y="28393"/>
                  </a:lnTo>
                  <a:lnTo>
                    <a:pt x="40878" y="28753"/>
                  </a:lnTo>
                  <a:lnTo>
                    <a:pt x="41238" y="28993"/>
                  </a:lnTo>
                  <a:lnTo>
                    <a:pt x="41958" y="29414"/>
                  </a:lnTo>
                  <a:lnTo>
                    <a:pt x="42318" y="29654"/>
                  </a:lnTo>
                  <a:lnTo>
                    <a:pt x="42619" y="30014"/>
                  </a:lnTo>
                  <a:lnTo>
                    <a:pt x="42979" y="30434"/>
                  </a:lnTo>
                  <a:lnTo>
                    <a:pt x="43279" y="31034"/>
                  </a:lnTo>
                  <a:lnTo>
                    <a:pt x="43639" y="31875"/>
                  </a:lnTo>
                  <a:lnTo>
                    <a:pt x="43939" y="32715"/>
                  </a:lnTo>
                  <a:lnTo>
                    <a:pt x="44239" y="33555"/>
                  </a:lnTo>
                  <a:lnTo>
                    <a:pt x="44599" y="34396"/>
                  </a:lnTo>
                  <a:lnTo>
                    <a:pt x="44960" y="35056"/>
                  </a:lnTo>
                  <a:lnTo>
                    <a:pt x="45380" y="35536"/>
                  </a:lnTo>
                  <a:lnTo>
                    <a:pt x="45740" y="35896"/>
                  </a:lnTo>
                  <a:lnTo>
                    <a:pt x="46160" y="36196"/>
                  </a:lnTo>
                  <a:lnTo>
                    <a:pt x="46580" y="36497"/>
                  </a:lnTo>
                  <a:lnTo>
                    <a:pt x="46940" y="36737"/>
                  </a:lnTo>
                  <a:lnTo>
                    <a:pt x="47301" y="37097"/>
                  </a:lnTo>
                  <a:lnTo>
                    <a:pt x="47601" y="37577"/>
                  </a:lnTo>
                  <a:lnTo>
                    <a:pt x="47781" y="38057"/>
                  </a:lnTo>
                  <a:lnTo>
                    <a:pt x="56004" y="38057"/>
                  </a:lnTo>
                  <a:lnTo>
                    <a:pt x="42318" y="4683"/>
                  </a:lnTo>
                  <a:lnTo>
                    <a:pt x="4039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38"/>
            <p:cNvSpPr/>
            <p:nvPr/>
          </p:nvSpPr>
          <p:spPr>
            <a:xfrm>
              <a:off x="5628025" y="4154800"/>
              <a:ext cx="162075" cy="36025"/>
            </a:xfrm>
            <a:custGeom>
              <a:avLst/>
              <a:gdLst/>
              <a:ahLst/>
              <a:cxnLst/>
              <a:rect l="l" t="t" r="r" b="b"/>
              <a:pathLst>
                <a:path w="6483" h="1441" extrusionOk="0">
                  <a:moveTo>
                    <a:pt x="0" y="0"/>
                  </a:moveTo>
                  <a:lnTo>
                    <a:pt x="60" y="300"/>
                  </a:lnTo>
                  <a:lnTo>
                    <a:pt x="180" y="661"/>
                  </a:lnTo>
                  <a:lnTo>
                    <a:pt x="240" y="1441"/>
                  </a:lnTo>
                  <a:lnTo>
                    <a:pt x="6483" y="1441"/>
                  </a:lnTo>
                  <a:lnTo>
                    <a:pt x="6303" y="721"/>
                  </a:lnTo>
                  <a:lnTo>
                    <a:pt x="6243" y="0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38"/>
            <p:cNvSpPr/>
            <p:nvPr/>
          </p:nvSpPr>
          <p:spPr>
            <a:xfrm>
              <a:off x="5631025" y="4225325"/>
              <a:ext cx="81050" cy="36050"/>
            </a:xfrm>
            <a:custGeom>
              <a:avLst/>
              <a:gdLst/>
              <a:ahLst/>
              <a:cxnLst/>
              <a:rect l="l" t="t" r="r" b="b"/>
              <a:pathLst>
                <a:path w="3242" h="1442" extrusionOk="0">
                  <a:moveTo>
                    <a:pt x="60" y="1"/>
                  </a:moveTo>
                  <a:lnTo>
                    <a:pt x="0" y="721"/>
                  </a:lnTo>
                  <a:lnTo>
                    <a:pt x="0" y="1441"/>
                  </a:lnTo>
                  <a:lnTo>
                    <a:pt x="480" y="1441"/>
                  </a:lnTo>
                  <a:lnTo>
                    <a:pt x="1861" y="721"/>
                  </a:lnTo>
                  <a:lnTo>
                    <a:pt x="3242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38"/>
            <p:cNvSpPr/>
            <p:nvPr/>
          </p:nvSpPr>
          <p:spPr>
            <a:xfrm>
              <a:off x="4199400" y="4573475"/>
              <a:ext cx="880900" cy="42050"/>
            </a:xfrm>
            <a:custGeom>
              <a:avLst/>
              <a:gdLst/>
              <a:ahLst/>
              <a:cxnLst/>
              <a:rect l="l" t="t" r="r" b="b"/>
              <a:pathLst>
                <a:path w="35236" h="1682" extrusionOk="0">
                  <a:moveTo>
                    <a:pt x="1741" y="0"/>
                  </a:moveTo>
                  <a:lnTo>
                    <a:pt x="1" y="1681"/>
                  </a:lnTo>
                  <a:lnTo>
                    <a:pt x="35236" y="1681"/>
                  </a:lnTo>
                  <a:lnTo>
                    <a:pt x="34936" y="1501"/>
                  </a:lnTo>
                  <a:lnTo>
                    <a:pt x="34696" y="1321"/>
                  </a:lnTo>
                  <a:lnTo>
                    <a:pt x="34515" y="1021"/>
                  </a:lnTo>
                  <a:lnTo>
                    <a:pt x="34275" y="721"/>
                  </a:lnTo>
                  <a:lnTo>
                    <a:pt x="34215" y="361"/>
                  </a:lnTo>
                  <a:lnTo>
                    <a:pt x="34155" y="0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38"/>
            <p:cNvSpPr/>
            <p:nvPr/>
          </p:nvSpPr>
          <p:spPr>
            <a:xfrm>
              <a:off x="6079700" y="4225325"/>
              <a:ext cx="313675" cy="36050"/>
            </a:xfrm>
            <a:custGeom>
              <a:avLst/>
              <a:gdLst/>
              <a:ahLst/>
              <a:cxnLst/>
              <a:rect l="l" t="t" r="r" b="b"/>
              <a:pathLst>
                <a:path w="12547" h="1442" extrusionOk="0">
                  <a:moveTo>
                    <a:pt x="1201" y="1"/>
                  </a:moveTo>
                  <a:lnTo>
                    <a:pt x="661" y="721"/>
                  </a:lnTo>
                  <a:lnTo>
                    <a:pt x="1" y="1441"/>
                  </a:lnTo>
                  <a:lnTo>
                    <a:pt x="12546" y="1441"/>
                  </a:lnTo>
                  <a:lnTo>
                    <a:pt x="11946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38"/>
            <p:cNvSpPr/>
            <p:nvPr/>
          </p:nvSpPr>
          <p:spPr>
            <a:xfrm>
              <a:off x="5863625" y="4102275"/>
              <a:ext cx="475725" cy="30025"/>
            </a:xfrm>
            <a:custGeom>
              <a:avLst/>
              <a:gdLst/>
              <a:ahLst/>
              <a:cxnLst/>
              <a:rect l="l" t="t" r="r" b="b"/>
              <a:pathLst>
                <a:path w="19029" h="1201" extrusionOk="0">
                  <a:moveTo>
                    <a:pt x="0" y="0"/>
                  </a:moveTo>
                  <a:lnTo>
                    <a:pt x="60" y="301"/>
                  </a:lnTo>
                  <a:lnTo>
                    <a:pt x="60" y="721"/>
                  </a:lnTo>
                  <a:lnTo>
                    <a:pt x="60" y="1201"/>
                  </a:lnTo>
                  <a:lnTo>
                    <a:pt x="4382" y="1201"/>
                  </a:lnTo>
                  <a:lnTo>
                    <a:pt x="5463" y="961"/>
                  </a:lnTo>
                  <a:lnTo>
                    <a:pt x="6543" y="781"/>
                  </a:lnTo>
                  <a:lnTo>
                    <a:pt x="7503" y="601"/>
                  </a:lnTo>
                  <a:lnTo>
                    <a:pt x="8344" y="541"/>
                  </a:lnTo>
                  <a:lnTo>
                    <a:pt x="9124" y="601"/>
                  </a:lnTo>
                  <a:lnTo>
                    <a:pt x="9844" y="661"/>
                  </a:lnTo>
                  <a:lnTo>
                    <a:pt x="10085" y="781"/>
                  </a:lnTo>
                  <a:lnTo>
                    <a:pt x="10325" y="901"/>
                  </a:lnTo>
                  <a:lnTo>
                    <a:pt x="10565" y="1021"/>
                  </a:lnTo>
                  <a:lnTo>
                    <a:pt x="10685" y="1201"/>
                  </a:lnTo>
                  <a:lnTo>
                    <a:pt x="19028" y="1201"/>
                  </a:lnTo>
                  <a:lnTo>
                    <a:pt x="18548" y="0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38"/>
            <p:cNvSpPr/>
            <p:nvPr/>
          </p:nvSpPr>
          <p:spPr>
            <a:xfrm>
              <a:off x="6130725" y="4154800"/>
              <a:ext cx="232625" cy="36025"/>
            </a:xfrm>
            <a:custGeom>
              <a:avLst/>
              <a:gdLst/>
              <a:ahLst/>
              <a:cxnLst/>
              <a:rect l="l" t="t" r="r" b="b"/>
              <a:pathLst>
                <a:path w="9305" h="1441" extrusionOk="0">
                  <a:moveTo>
                    <a:pt x="301" y="0"/>
                  </a:moveTo>
                  <a:lnTo>
                    <a:pt x="301" y="300"/>
                  </a:lnTo>
                  <a:lnTo>
                    <a:pt x="301" y="661"/>
                  </a:lnTo>
                  <a:lnTo>
                    <a:pt x="181" y="1021"/>
                  </a:lnTo>
                  <a:lnTo>
                    <a:pt x="1" y="1441"/>
                  </a:lnTo>
                  <a:lnTo>
                    <a:pt x="9305" y="1441"/>
                  </a:lnTo>
                  <a:lnTo>
                    <a:pt x="8705" y="0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38"/>
            <p:cNvSpPr/>
            <p:nvPr/>
          </p:nvSpPr>
          <p:spPr>
            <a:xfrm>
              <a:off x="5979175" y="4297350"/>
              <a:ext cx="450200" cy="52550"/>
            </a:xfrm>
            <a:custGeom>
              <a:avLst/>
              <a:gdLst/>
              <a:ahLst/>
              <a:cxnLst/>
              <a:rect l="l" t="t" r="r" b="b"/>
              <a:pathLst>
                <a:path w="18008" h="2102" extrusionOk="0">
                  <a:moveTo>
                    <a:pt x="2521" y="1"/>
                  </a:moveTo>
                  <a:lnTo>
                    <a:pt x="1261" y="1081"/>
                  </a:lnTo>
                  <a:lnTo>
                    <a:pt x="0" y="2102"/>
                  </a:lnTo>
                  <a:lnTo>
                    <a:pt x="18008" y="2102"/>
                  </a:lnTo>
                  <a:lnTo>
                    <a:pt x="17168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38"/>
            <p:cNvSpPr/>
            <p:nvPr/>
          </p:nvSpPr>
          <p:spPr>
            <a:xfrm>
              <a:off x="5928150" y="4385900"/>
              <a:ext cx="531250" cy="39025"/>
            </a:xfrm>
            <a:custGeom>
              <a:avLst/>
              <a:gdLst/>
              <a:ahLst/>
              <a:cxnLst/>
              <a:rect l="l" t="t" r="r" b="b"/>
              <a:pathLst>
                <a:path w="21250" h="1561" extrusionOk="0">
                  <a:moveTo>
                    <a:pt x="120" y="0"/>
                  </a:moveTo>
                  <a:lnTo>
                    <a:pt x="0" y="60"/>
                  </a:lnTo>
                  <a:lnTo>
                    <a:pt x="781" y="180"/>
                  </a:lnTo>
                  <a:lnTo>
                    <a:pt x="1621" y="300"/>
                  </a:lnTo>
                  <a:lnTo>
                    <a:pt x="2461" y="540"/>
                  </a:lnTo>
                  <a:lnTo>
                    <a:pt x="3302" y="841"/>
                  </a:lnTo>
                  <a:lnTo>
                    <a:pt x="3122" y="901"/>
                  </a:lnTo>
                  <a:lnTo>
                    <a:pt x="1861" y="1561"/>
                  </a:lnTo>
                  <a:lnTo>
                    <a:pt x="21249" y="1561"/>
                  </a:lnTo>
                  <a:lnTo>
                    <a:pt x="20649" y="0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38"/>
            <p:cNvSpPr/>
            <p:nvPr/>
          </p:nvSpPr>
          <p:spPr>
            <a:xfrm>
              <a:off x="5850100" y="4051250"/>
              <a:ext cx="468225" cy="30050"/>
            </a:xfrm>
            <a:custGeom>
              <a:avLst/>
              <a:gdLst/>
              <a:ahLst/>
              <a:cxnLst/>
              <a:rect l="l" t="t" r="r" b="b"/>
              <a:pathLst>
                <a:path w="18729" h="1202" extrusionOk="0">
                  <a:moveTo>
                    <a:pt x="1" y="1"/>
                  </a:moveTo>
                  <a:lnTo>
                    <a:pt x="121" y="601"/>
                  </a:lnTo>
                  <a:lnTo>
                    <a:pt x="301" y="1201"/>
                  </a:lnTo>
                  <a:lnTo>
                    <a:pt x="18729" y="1201"/>
                  </a:lnTo>
                  <a:lnTo>
                    <a:pt x="18249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38"/>
            <p:cNvSpPr/>
            <p:nvPr/>
          </p:nvSpPr>
          <p:spPr>
            <a:xfrm>
              <a:off x="4574575" y="4225325"/>
              <a:ext cx="990450" cy="36050"/>
            </a:xfrm>
            <a:custGeom>
              <a:avLst/>
              <a:gdLst/>
              <a:ahLst/>
              <a:cxnLst/>
              <a:rect l="l" t="t" r="r" b="b"/>
              <a:pathLst>
                <a:path w="39618" h="1442" extrusionOk="0">
                  <a:moveTo>
                    <a:pt x="1561" y="1"/>
                  </a:moveTo>
                  <a:lnTo>
                    <a:pt x="0" y="1441"/>
                  </a:lnTo>
                  <a:lnTo>
                    <a:pt x="30973" y="1441"/>
                  </a:lnTo>
                  <a:lnTo>
                    <a:pt x="31213" y="1321"/>
                  </a:lnTo>
                  <a:lnTo>
                    <a:pt x="31454" y="1201"/>
                  </a:lnTo>
                  <a:lnTo>
                    <a:pt x="32054" y="1201"/>
                  </a:lnTo>
                  <a:lnTo>
                    <a:pt x="32354" y="1321"/>
                  </a:lnTo>
                  <a:lnTo>
                    <a:pt x="32594" y="1441"/>
                  </a:lnTo>
                  <a:lnTo>
                    <a:pt x="39617" y="1441"/>
                  </a:lnTo>
                  <a:lnTo>
                    <a:pt x="39377" y="781"/>
                  </a:lnTo>
                  <a:lnTo>
                    <a:pt x="39197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38"/>
            <p:cNvSpPr/>
            <p:nvPr/>
          </p:nvSpPr>
          <p:spPr>
            <a:xfrm>
              <a:off x="4402000" y="4385900"/>
              <a:ext cx="628775" cy="39025"/>
            </a:xfrm>
            <a:custGeom>
              <a:avLst/>
              <a:gdLst/>
              <a:ahLst/>
              <a:cxnLst/>
              <a:rect l="l" t="t" r="r" b="b"/>
              <a:pathLst>
                <a:path w="25151" h="1561" extrusionOk="0">
                  <a:moveTo>
                    <a:pt x="1621" y="0"/>
                  </a:moveTo>
                  <a:lnTo>
                    <a:pt x="0" y="1561"/>
                  </a:lnTo>
                  <a:lnTo>
                    <a:pt x="25151" y="1561"/>
                  </a:lnTo>
                  <a:lnTo>
                    <a:pt x="24971" y="1321"/>
                  </a:lnTo>
                  <a:lnTo>
                    <a:pt x="24851" y="1021"/>
                  </a:lnTo>
                  <a:lnTo>
                    <a:pt x="24851" y="661"/>
                  </a:lnTo>
                  <a:lnTo>
                    <a:pt x="24911" y="360"/>
                  </a:lnTo>
                  <a:lnTo>
                    <a:pt x="25031" y="0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38"/>
            <p:cNvSpPr/>
            <p:nvPr/>
          </p:nvSpPr>
          <p:spPr>
            <a:xfrm>
              <a:off x="5826100" y="4474425"/>
              <a:ext cx="670825" cy="42050"/>
            </a:xfrm>
            <a:custGeom>
              <a:avLst/>
              <a:gdLst/>
              <a:ahLst/>
              <a:cxnLst/>
              <a:rect l="l" t="t" r="r" b="b"/>
              <a:pathLst>
                <a:path w="26833" h="1682" extrusionOk="0">
                  <a:moveTo>
                    <a:pt x="2462" y="1"/>
                  </a:moveTo>
                  <a:lnTo>
                    <a:pt x="1201" y="841"/>
                  </a:lnTo>
                  <a:lnTo>
                    <a:pt x="1" y="1682"/>
                  </a:lnTo>
                  <a:lnTo>
                    <a:pt x="26832" y="1682"/>
                  </a:lnTo>
                  <a:lnTo>
                    <a:pt x="26172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38"/>
            <p:cNvSpPr/>
            <p:nvPr/>
          </p:nvSpPr>
          <p:spPr>
            <a:xfrm>
              <a:off x="5658025" y="4573475"/>
              <a:ext cx="879400" cy="42050"/>
            </a:xfrm>
            <a:custGeom>
              <a:avLst/>
              <a:gdLst/>
              <a:ahLst/>
              <a:cxnLst/>
              <a:rect l="l" t="t" r="r" b="b"/>
              <a:pathLst>
                <a:path w="35176" h="1682" extrusionOk="0">
                  <a:moveTo>
                    <a:pt x="3362" y="0"/>
                  </a:moveTo>
                  <a:lnTo>
                    <a:pt x="2402" y="541"/>
                  </a:lnTo>
                  <a:lnTo>
                    <a:pt x="1381" y="1081"/>
                  </a:lnTo>
                  <a:lnTo>
                    <a:pt x="1" y="1681"/>
                  </a:lnTo>
                  <a:lnTo>
                    <a:pt x="35176" y="1681"/>
                  </a:lnTo>
                  <a:lnTo>
                    <a:pt x="34515" y="0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38"/>
            <p:cNvSpPr/>
            <p:nvPr/>
          </p:nvSpPr>
          <p:spPr>
            <a:xfrm>
              <a:off x="4712625" y="4102275"/>
              <a:ext cx="828375" cy="30025"/>
            </a:xfrm>
            <a:custGeom>
              <a:avLst/>
              <a:gdLst/>
              <a:ahLst/>
              <a:cxnLst/>
              <a:rect l="l" t="t" r="r" b="b"/>
              <a:pathLst>
                <a:path w="33135" h="1201" extrusionOk="0">
                  <a:moveTo>
                    <a:pt x="1261" y="0"/>
                  </a:moveTo>
                  <a:lnTo>
                    <a:pt x="0" y="1201"/>
                  </a:lnTo>
                  <a:lnTo>
                    <a:pt x="33135" y="1201"/>
                  </a:lnTo>
                  <a:lnTo>
                    <a:pt x="33015" y="0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38"/>
            <p:cNvSpPr/>
            <p:nvPr/>
          </p:nvSpPr>
          <p:spPr>
            <a:xfrm>
              <a:off x="4651100" y="4154800"/>
              <a:ext cx="895900" cy="36025"/>
            </a:xfrm>
            <a:custGeom>
              <a:avLst/>
              <a:gdLst/>
              <a:ahLst/>
              <a:cxnLst/>
              <a:rect l="l" t="t" r="r" b="b"/>
              <a:pathLst>
                <a:path w="35836" h="1441" extrusionOk="0">
                  <a:moveTo>
                    <a:pt x="1501" y="0"/>
                  </a:moveTo>
                  <a:lnTo>
                    <a:pt x="0" y="1441"/>
                  </a:lnTo>
                  <a:lnTo>
                    <a:pt x="35836" y="1441"/>
                  </a:lnTo>
                  <a:lnTo>
                    <a:pt x="35656" y="0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38"/>
            <p:cNvSpPr/>
            <p:nvPr/>
          </p:nvSpPr>
          <p:spPr>
            <a:xfrm>
              <a:off x="4199400" y="3503525"/>
              <a:ext cx="2371050" cy="1190025"/>
            </a:xfrm>
            <a:custGeom>
              <a:avLst/>
              <a:gdLst/>
              <a:ahLst/>
              <a:cxnLst/>
              <a:rect l="l" t="t" r="r" b="b"/>
              <a:pathLst>
                <a:path w="94842" h="47601" extrusionOk="0">
                  <a:moveTo>
                    <a:pt x="64108" y="11225"/>
                  </a:moveTo>
                  <a:lnTo>
                    <a:pt x="64648" y="11345"/>
                  </a:lnTo>
                  <a:lnTo>
                    <a:pt x="65249" y="11465"/>
                  </a:lnTo>
                  <a:lnTo>
                    <a:pt x="65909" y="11705"/>
                  </a:lnTo>
                  <a:lnTo>
                    <a:pt x="66569" y="11945"/>
                  </a:lnTo>
                  <a:lnTo>
                    <a:pt x="67109" y="12185"/>
                  </a:lnTo>
                  <a:lnTo>
                    <a:pt x="67530" y="12425"/>
                  </a:lnTo>
                  <a:lnTo>
                    <a:pt x="67830" y="12666"/>
                  </a:lnTo>
                  <a:lnTo>
                    <a:pt x="69751" y="15367"/>
                  </a:lnTo>
                  <a:lnTo>
                    <a:pt x="70531" y="16327"/>
                  </a:lnTo>
                  <a:lnTo>
                    <a:pt x="70711" y="16567"/>
                  </a:lnTo>
                  <a:lnTo>
                    <a:pt x="70831" y="16807"/>
                  </a:lnTo>
                  <a:lnTo>
                    <a:pt x="71011" y="17228"/>
                  </a:lnTo>
                  <a:lnTo>
                    <a:pt x="71131" y="17768"/>
                  </a:lnTo>
                  <a:lnTo>
                    <a:pt x="71431" y="18968"/>
                  </a:lnTo>
                  <a:lnTo>
                    <a:pt x="67290" y="18968"/>
                  </a:lnTo>
                  <a:lnTo>
                    <a:pt x="67290" y="18788"/>
                  </a:lnTo>
                  <a:lnTo>
                    <a:pt x="67230" y="18608"/>
                  </a:lnTo>
                  <a:lnTo>
                    <a:pt x="67049" y="18248"/>
                  </a:lnTo>
                  <a:lnTo>
                    <a:pt x="66869" y="17888"/>
                  </a:lnTo>
                  <a:lnTo>
                    <a:pt x="66869" y="17708"/>
                  </a:lnTo>
                  <a:lnTo>
                    <a:pt x="66869" y="17528"/>
                  </a:lnTo>
                  <a:lnTo>
                    <a:pt x="66929" y="17288"/>
                  </a:lnTo>
                  <a:lnTo>
                    <a:pt x="67049" y="17047"/>
                  </a:lnTo>
                  <a:lnTo>
                    <a:pt x="67169" y="16807"/>
                  </a:lnTo>
                  <a:lnTo>
                    <a:pt x="67169" y="16687"/>
                  </a:lnTo>
                  <a:lnTo>
                    <a:pt x="67109" y="16567"/>
                  </a:lnTo>
                  <a:lnTo>
                    <a:pt x="66569" y="15907"/>
                  </a:lnTo>
                  <a:lnTo>
                    <a:pt x="66029" y="15307"/>
                  </a:lnTo>
                  <a:lnTo>
                    <a:pt x="65309" y="14646"/>
                  </a:lnTo>
                  <a:lnTo>
                    <a:pt x="65249" y="14526"/>
                  </a:lnTo>
                  <a:lnTo>
                    <a:pt x="65009" y="14106"/>
                  </a:lnTo>
                  <a:lnTo>
                    <a:pt x="64648" y="13686"/>
                  </a:lnTo>
                  <a:lnTo>
                    <a:pt x="64348" y="13206"/>
                  </a:lnTo>
                  <a:lnTo>
                    <a:pt x="64048" y="12726"/>
                  </a:lnTo>
                  <a:lnTo>
                    <a:pt x="63868" y="12365"/>
                  </a:lnTo>
                  <a:lnTo>
                    <a:pt x="63808" y="12065"/>
                  </a:lnTo>
                  <a:lnTo>
                    <a:pt x="63748" y="11645"/>
                  </a:lnTo>
                  <a:lnTo>
                    <a:pt x="63748" y="11285"/>
                  </a:lnTo>
                  <a:lnTo>
                    <a:pt x="64108" y="11225"/>
                  </a:lnTo>
                  <a:close/>
                  <a:moveTo>
                    <a:pt x="73352" y="19869"/>
                  </a:moveTo>
                  <a:lnTo>
                    <a:pt x="73652" y="20589"/>
                  </a:lnTo>
                  <a:lnTo>
                    <a:pt x="73832" y="20829"/>
                  </a:lnTo>
                  <a:lnTo>
                    <a:pt x="74072" y="21069"/>
                  </a:lnTo>
                  <a:lnTo>
                    <a:pt x="66149" y="21069"/>
                  </a:lnTo>
                  <a:lnTo>
                    <a:pt x="66329" y="20709"/>
                  </a:lnTo>
                  <a:lnTo>
                    <a:pt x="66569" y="20469"/>
                  </a:lnTo>
                  <a:lnTo>
                    <a:pt x="67049" y="19869"/>
                  </a:lnTo>
                  <a:lnTo>
                    <a:pt x="71731" y="19869"/>
                  </a:lnTo>
                  <a:lnTo>
                    <a:pt x="71851" y="20109"/>
                  </a:lnTo>
                  <a:lnTo>
                    <a:pt x="72032" y="20349"/>
                  </a:lnTo>
                  <a:lnTo>
                    <a:pt x="72212" y="20469"/>
                  </a:lnTo>
                  <a:lnTo>
                    <a:pt x="72452" y="20589"/>
                  </a:lnTo>
                  <a:lnTo>
                    <a:pt x="72332" y="20229"/>
                  </a:lnTo>
                  <a:lnTo>
                    <a:pt x="72152" y="19869"/>
                  </a:lnTo>
                  <a:close/>
                  <a:moveTo>
                    <a:pt x="61827" y="21910"/>
                  </a:moveTo>
                  <a:lnTo>
                    <a:pt x="62547" y="22450"/>
                  </a:lnTo>
                  <a:lnTo>
                    <a:pt x="62968" y="22750"/>
                  </a:lnTo>
                  <a:lnTo>
                    <a:pt x="63268" y="23110"/>
                  </a:lnTo>
                  <a:lnTo>
                    <a:pt x="58646" y="23110"/>
                  </a:lnTo>
                  <a:lnTo>
                    <a:pt x="59126" y="22690"/>
                  </a:lnTo>
                  <a:lnTo>
                    <a:pt x="59426" y="22510"/>
                  </a:lnTo>
                  <a:lnTo>
                    <a:pt x="59666" y="22330"/>
                  </a:lnTo>
                  <a:lnTo>
                    <a:pt x="60086" y="22150"/>
                  </a:lnTo>
                  <a:lnTo>
                    <a:pt x="60447" y="22090"/>
                  </a:lnTo>
                  <a:lnTo>
                    <a:pt x="61107" y="21910"/>
                  </a:lnTo>
                  <a:close/>
                  <a:moveTo>
                    <a:pt x="63388" y="23950"/>
                  </a:moveTo>
                  <a:lnTo>
                    <a:pt x="63328" y="24551"/>
                  </a:lnTo>
                  <a:lnTo>
                    <a:pt x="63328" y="25151"/>
                  </a:lnTo>
                  <a:lnTo>
                    <a:pt x="56785" y="25151"/>
                  </a:lnTo>
                  <a:lnTo>
                    <a:pt x="56605" y="24551"/>
                  </a:lnTo>
                  <a:lnTo>
                    <a:pt x="56605" y="24251"/>
                  </a:lnTo>
                  <a:lnTo>
                    <a:pt x="56605" y="23950"/>
                  </a:lnTo>
                  <a:close/>
                  <a:moveTo>
                    <a:pt x="67950" y="26051"/>
                  </a:moveTo>
                  <a:lnTo>
                    <a:pt x="66509" y="26471"/>
                  </a:lnTo>
                  <a:lnTo>
                    <a:pt x="66569" y="26051"/>
                  </a:lnTo>
                  <a:close/>
                  <a:moveTo>
                    <a:pt x="63388" y="26051"/>
                  </a:moveTo>
                  <a:lnTo>
                    <a:pt x="63448" y="26772"/>
                  </a:lnTo>
                  <a:lnTo>
                    <a:pt x="63628" y="27492"/>
                  </a:lnTo>
                  <a:lnTo>
                    <a:pt x="57385" y="27492"/>
                  </a:lnTo>
                  <a:lnTo>
                    <a:pt x="57325" y="26712"/>
                  </a:lnTo>
                  <a:lnTo>
                    <a:pt x="57205" y="26351"/>
                  </a:lnTo>
                  <a:lnTo>
                    <a:pt x="57145" y="26051"/>
                  </a:lnTo>
                  <a:close/>
                  <a:moveTo>
                    <a:pt x="60507" y="28873"/>
                  </a:moveTo>
                  <a:lnTo>
                    <a:pt x="59126" y="29593"/>
                  </a:lnTo>
                  <a:lnTo>
                    <a:pt x="57745" y="30313"/>
                  </a:lnTo>
                  <a:lnTo>
                    <a:pt x="57265" y="30313"/>
                  </a:lnTo>
                  <a:lnTo>
                    <a:pt x="57265" y="29593"/>
                  </a:lnTo>
                  <a:lnTo>
                    <a:pt x="57325" y="28873"/>
                  </a:lnTo>
                  <a:close/>
                  <a:moveTo>
                    <a:pt x="44540" y="31754"/>
                  </a:moveTo>
                  <a:lnTo>
                    <a:pt x="44180" y="32054"/>
                  </a:lnTo>
                  <a:lnTo>
                    <a:pt x="43879" y="32234"/>
                  </a:lnTo>
                  <a:lnTo>
                    <a:pt x="43579" y="32354"/>
                  </a:lnTo>
                  <a:lnTo>
                    <a:pt x="43279" y="32414"/>
                  </a:lnTo>
                  <a:lnTo>
                    <a:pt x="42979" y="32354"/>
                  </a:lnTo>
                  <a:lnTo>
                    <a:pt x="42619" y="32234"/>
                  </a:lnTo>
                  <a:lnTo>
                    <a:pt x="42019" y="31994"/>
                  </a:lnTo>
                  <a:lnTo>
                    <a:pt x="41358" y="31754"/>
                  </a:lnTo>
                  <a:close/>
                  <a:moveTo>
                    <a:pt x="55344" y="31754"/>
                  </a:moveTo>
                  <a:lnTo>
                    <a:pt x="53484" y="33014"/>
                  </a:lnTo>
                  <a:lnTo>
                    <a:pt x="52823" y="33134"/>
                  </a:lnTo>
                  <a:lnTo>
                    <a:pt x="52163" y="33314"/>
                  </a:lnTo>
                  <a:lnTo>
                    <a:pt x="50782" y="33855"/>
                  </a:lnTo>
                  <a:lnTo>
                    <a:pt x="48081" y="33855"/>
                  </a:lnTo>
                  <a:lnTo>
                    <a:pt x="47901" y="33675"/>
                  </a:lnTo>
                  <a:lnTo>
                    <a:pt x="47781" y="33374"/>
                  </a:lnTo>
                  <a:lnTo>
                    <a:pt x="47661" y="33014"/>
                  </a:lnTo>
                  <a:lnTo>
                    <a:pt x="47601" y="32594"/>
                  </a:lnTo>
                  <a:lnTo>
                    <a:pt x="47661" y="32174"/>
                  </a:lnTo>
                  <a:lnTo>
                    <a:pt x="47721" y="31754"/>
                  </a:lnTo>
                  <a:close/>
                  <a:moveTo>
                    <a:pt x="55765" y="0"/>
                  </a:moveTo>
                  <a:lnTo>
                    <a:pt x="55284" y="60"/>
                  </a:lnTo>
                  <a:lnTo>
                    <a:pt x="54864" y="240"/>
                  </a:lnTo>
                  <a:lnTo>
                    <a:pt x="54504" y="420"/>
                  </a:lnTo>
                  <a:lnTo>
                    <a:pt x="54204" y="720"/>
                  </a:lnTo>
                  <a:lnTo>
                    <a:pt x="53904" y="1141"/>
                  </a:lnTo>
                  <a:lnTo>
                    <a:pt x="53724" y="1561"/>
                  </a:lnTo>
                  <a:lnTo>
                    <a:pt x="53604" y="2041"/>
                  </a:lnTo>
                  <a:lnTo>
                    <a:pt x="53604" y="2521"/>
                  </a:lnTo>
                  <a:lnTo>
                    <a:pt x="53664" y="3061"/>
                  </a:lnTo>
                  <a:lnTo>
                    <a:pt x="53904" y="3662"/>
                  </a:lnTo>
                  <a:lnTo>
                    <a:pt x="54324" y="4502"/>
                  </a:lnTo>
                  <a:lnTo>
                    <a:pt x="54504" y="4982"/>
                  </a:lnTo>
                  <a:lnTo>
                    <a:pt x="54624" y="5522"/>
                  </a:lnTo>
                  <a:lnTo>
                    <a:pt x="54024" y="5883"/>
                  </a:lnTo>
                  <a:lnTo>
                    <a:pt x="53364" y="6123"/>
                  </a:lnTo>
                  <a:lnTo>
                    <a:pt x="52703" y="6363"/>
                  </a:lnTo>
                  <a:lnTo>
                    <a:pt x="51323" y="6723"/>
                  </a:lnTo>
                  <a:lnTo>
                    <a:pt x="50002" y="7023"/>
                  </a:lnTo>
                  <a:lnTo>
                    <a:pt x="49402" y="7203"/>
                  </a:lnTo>
                  <a:lnTo>
                    <a:pt x="48862" y="7443"/>
                  </a:lnTo>
                  <a:lnTo>
                    <a:pt x="48501" y="7623"/>
                  </a:lnTo>
                  <a:lnTo>
                    <a:pt x="48201" y="7803"/>
                  </a:lnTo>
                  <a:lnTo>
                    <a:pt x="47601" y="8344"/>
                  </a:lnTo>
                  <a:lnTo>
                    <a:pt x="47001" y="8824"/>
                  </a:lnTo>
                  <a:lnTo>
                    <a:pt x="46641" y="9004"/>
                  </a:lnTo>
                  <a:lnTo>
                    <a:pt x="46341" y="9184"/>
                  </a:lnTo>
                  <a:lnTo>
                    <a:pt x="45620" y="9484"/>
                  </a:lnTo>
                  <a:lnTo>
                    <a:pt x="44900" y="9724"/>
                  </a:lnTo>
                  <a:lnTo>
                    <a:pt x="43219" y="10204"/>
                  </a:lnTo>
                  <a:lnTo>
                    <a:pt x="41959" y="10565"/>
                  </a:lnTo>
                  <a:lnTo>
                    <a:pt x="41358" y="10805"/>
                  </a:lnTo>
                  <a:lnTo>
                    <a:pt x="40758" y="11045"/>
                  </a:lnTo>
                  <a:lnTo>
                    <a:pt x="40278" y="11285"/>
                  </a:lnTo>
                  <a:lnTo>
                    <a:pt x="39738" y="11525"/>
                  </a:lnTo>
                  <a:lnTo>
                    <a:pt x="39318" y="11645"/>
                  </a:lnTo>
                  <a:lnTo>
                    <a:pt x="38957" y="11705"/>
                  </a:lnTo>
                  <a:lnTo>
                    <a:pt x="38597" y="11705"/>
                  </a:lnTo>
                  <a:lnTo>
                    <a:pt x="38057" y="11645"/>
                  </a:lnTo>
                  <a:lnTo>
                    <a:pt x="37757" y="11705"/>
                  </a:lnTo>
                  <a:lnTo>
                    <a:pt x="37397" y="11825"/>
                  </a:lnTo>
                  <a:lnTo>
                    <a:pt x="37037" y="12065"/>
                  </a:lnTo>
                  <a:lnTo>
                    <a:pt x="36736" y="12305"/>
                  </a:lnTo>
                  <a:lnTo>
                    <a:pt x="36616" y="12485"/>
                  </a:lnTo>
                  <a:lnTo>
                    <a:pt x="36496" y="12666"/>
                  </a:lnTo>
                  <a:lnTo>
                    <a:pt x="36496" y="12846"/>
                  </a:lnTo>
                  <a:lnTo>
                    <a:pt x="36496" y="12966"/>
                  </a:lnTo>
                  <a:lnTo>
                    <a:pt x="36616" y="13146"/>
                  </a:lnTo>
                  <a:lnTo>
                    <a:pt x="36917" y="13326"/>
                  </a:lnTo>
                  <a:lnTo>
                    <a:pt x="36977" y="13266"/>
                  </a:lnTo>
                  <a:lnTo>
                    <a:pt x="37457" y="13026"/>
                  </a:lnTo>
                  <a:lnTo>
                    <a:pt x="38057" y="12726"/>
                  </a:lnTo>
                  <a:lnTo>
                    <a:pt x="38357" y="12606"/>
                  </a:lnTo>
                  <a:lnTo>
                    <a:pt x="38597" y="12545"/>
                  </a:lnTo>
                  <a:lnTo>
                    <a:pt x="38897" y="12545"/>
                  </a:lnTo>
                  <a:lnTo>
                    <a:pt x="38957" y="12666"/>
                  </a:lnTo>
                  <a:lnTo>
                    <a:pt x="39017" y="12846"/>
                  </a:lnTo>
                  <a:lnTo>
                    <a:pt x="38957" y="13026"/>
                  </a:lnTo>
                  <a:lnTo>
                    <a:pt x="38957" y="13206"/>
                  </a:lnTo>
                  <a:lnTo>
                    <a:pt x="38837" y="13386"/>
                  </a:lnTo>
                  <a:lnTo>
                    <a:pt x="38417" y="14046"/>
                  </a:lnTo>
                  <a:lnTo>
                    <a:pt x="38537" y="14106"/>
                  </a:lnTo>
                  <a:lnTo>
                    <a:pt x="38717" y="14166"/>
                  </a:lnTo>
                  <a:lnTo>
                    <a:pt x="38957" y="14106"/>
                  </a:lnTo>
                  <a:lnTo>
                    <a:pt x="39137" y="14046"/>
                  </a:lnTo>
                  <a:lnTo>
                    <a:pt x="39258" y="13986"/>
                  </a:lnTo>
                  <a:lnTo>
                    <a:pt x="39438" y="13806"/>
                  </a:lnTo>
                  <a:lnTo>
                    <a:pt x="39678" y="13626"/>
                  </a:lnTo>
                  <a:lnTo>
                    <a:pt x="40098" y="13146"/>
                  </a:lnTo>
                  <a:lnTo>
                    <a:pt x="40398" y="12726"/>
                  </a:lnTo>
                  <a:lnTo>
                    <a:pt x="40578" y="12666"/>
                  </a:lnTo>
                  <a:lnTo>
                    <a:pt x="41599" y="12666"/>
                  </a:lnTo>
                  <a:lnTo>
                    <a:pt x="42559" y="12726"/>
                  </a:lnTo>
                  <a:lnTo>
                    <a:pt x="43039" y="12786"/>
                  </a:lnTo>
                  <a:lnTo>
                    <a:pt x="43579" y="12726"/>
                  </a:lnTo>
                  <a:lnTo>
                    <a:pt x="44120" y="12606"/>
                  </a:lnTo>
                  <a:lnTo>
                    <a:pt x="44720" y="12365"/>
                  </a:lnTo>
                  <a:lnTo>
                    <a:pt x="45800" y="11825"/>
                  </a:lnTo>
                  <a:lnTo>
                    <a:pt x="46160" y="11705"/>
                  </a:lnTo>
                  <a:lnTo>
                    <a:pt x="46521" y="11585"/>
                  </a:lnTo>
                  <a:lnTo>
                    <a:pt x="46581" y="11705"/>
                  </a:lnTo>
                  <a:lnTo>
                    <a:pt x="46701" y="11885"/>
                  </a:lnTo>
                  <a:lnTo>
                    <a:pt x="46941" y="11945"/>
                  </a:lnTo>
                  <a:lnTo>
                    <a:pt x="47121" y="11945"/>
                  </a:lnTo>
                  <a:lnTo>
                    <a:pt x="47361" y="11825"/>
                  </a:lnTo>
                  <a:lnTo>
                    <a:pt x="47781" y="11585"/>
                  </a:lnTo>
                  <a:lnTo>
                    <a:pt x="48261" y="11345"/>
                  </a:lnTo>
                  <a:lnTo>
                    <a:pt x="48982" y="11045"/>
                  </a:lnTo>
                  <a:lnTo>
                    <a:pt x="49642" y="10925"/>
                  </a:lnTo>
                  <a:lnTo>
                    <a:pt x="50302" y="10925"/>
                  </a:lnTo>
                  <a:lnTo>
                    <a:pt x="50842" y="10985"/>
                  </a:lnTo>
                  <a:lnTo>
                    <a:pt x="51383" y="11225"/>
                  </a:lnTo>
                  <a:lnTo>
                    <a:pt x="51863" y="11465"/>
                  </a:lnTo>
                  <a:lnTo>
                    <a:pt x="52283" y="11825"/>
                  </a:lnTo>
                  <a:lnTo>
                    <a:pt x="52703" y="12245"/>
                  </a:lnTo>
                  <a:lnTo>
                    <a:pt x="53063" y="12726"/>
                  </a:lnTo>
                  <a:lnTo>
                    <a:pt x="53424" y="13206"/>
                  </a:lnTo>
                  <a:lnTo>
                    <a:pt x="54024" y="14226"/>
                  </a:lnTo>
                  <a:lnTo>
                    <a:pt x="54624" y="15187"/>
                  </a:lnTo>
                  <a:lnTo>
                    <a:pt x="54924" y="15607"/>
                  </a:lnTo>
                  <a:lnTo>
                    <a:pt x="55164" y="15907"/>
                  </a:lnTo>
                  <a:lnTo>
                    <a:pt x="56125" y="16627"/>
                  </a:lnTo>
                  <a:lnTo>
                    <a:pt x="55945" y="17228"/>
                  </a:lnTo>
                  <a:lnTo>
                    <a:pt x="55585" y="17828"/>
                  </a:lnTo>
                  <a:lnTo>
                    <a:pt x="55164" y="18428"/>
                  </a:lnTo>
                  <a:lnTo>
                    <a:pt x="54744" y="18968"/>
                  </a:lnTo>
                  <a:lnTo>
                    <a:pt x="27072" y="18968"/>
                  </a:lnTo>
                  <a:lnTo>
                    <a:pt x="26112" y="19869"/>
                  </a:lnTo>
                  <a:lnTo>
                    <a:pt x="54144" y="19869"/>
                  </a:lnTo>
                  <a:lnTo>
                    <a:pt x="53784" y="20469"/>
                  </a:lnTo>
                  <a:lnTo>
                    <a:pt x="53604" y="21069"/>
                  </a:lnTo>
                  <a:lnTo>
                    <a:pt x="24851" y="21069"/>
                  </a:lnTo>
                  <a:lnTo>
                    <a:pt x="23951" y="21910"/>
                  </a:lnTo>
                  <a:lnTo>
                    <a:pt x="53544" y="21910"/>
                  </a:lnTo>
                  <a:lnTo>
                    <a:pt x="53544" y="23110"/>
                  </a:lnTo>
                  <a:lnTo>
                    <a:pt x="22690" y="23110"/>
                  </a:lnTo>
                  <a:lnTo>
                    <a:pt x="21790" y="23950"/>
                  </a:lnTo>
                  <a:lnTo>
                    <a:pt x="53544" y="23950"/>
                  </a:lnTo>
                  <a:lnTo>
                    <a:pt x="53664" y="25151"/>
                  </a:lnTo>
                  <a:lnTo>
                    <a:pt x="20529" y="25151"/>
                  </a:lnTo>
                  <a:lnTo>
                    <a:pt x="19569" y="26051"/>
                  </a:lnTo>
                  <a:lnTo>
                    <a:pt x="53724" y="26051"/>
                  </a:lnTo>
                  <a:lnTo>
                    <a:pt x="53904" y="27492"/>
                  </a:lnTo>
                  <a:lnTo>
                    <a:pt x="18068" y="27492"/>
                  </a:lnTo>
                  <a:lnTo>
                    <a:pt x="16568" y="28873"/>
                  </a:lnTo>
                  <a:lnTo>
                    <a:pt x="54204" y="28873"/>
                  </a:lnTo>
                  <a:lnTo>
                    <a:pt x="54384" y="29653"/>
                  </a:lnTo>
                  <a:lnTo>
                    <a:pt x="54624" y="30313"/>
                  </a:lnTo>
                  <a:lnTo>
                    <a:pt x="47601" y="30313"/>
                  </a:lnTo>
                  <a:lnTo>
                    <a:pt x="47361" y="30193"/>
                  </a:lnTo>
                  <a:lnTo>
                    <a:pt x="47061" y="30073"/>
                  </a:lnTo>
                  <a:lnTo>
                    <a:pt x="46461" y="30073"/>
                  </a:lnTo>
                  <a:lnTo>
                    <a:pt x="46220" y="30193"/>
                  </a:lnTo>
                  <a:lnTo>
                    <a:pt x="45980" y="30313"/>
                  </a:lnTo>
                  <a:lnTo>
                    <a:pt x="15007" y="30313"/>
                  </a:lnTo>
                  <a:lnTo>
                    <a:pt x="13506" y="31754"/>
                  </a:lnTo>
                  <a:lnTo>
                    <a:pt x="40098" y="31754"/>
                  </a:lnTo>
                  <a:lnTo>
                    <a:pt x="39798" y="31874"/>
                  </a:lnTo>
                  <a:lnTo>
                    <a:pt x="39558" y="32054"/>
                  </a:lnTo>
                  <a:lnTo>
                    <a:pt x="39318" y="32234"/>
                  </a:lnTo>
                  <a:lnTo>
                    <a:pt x="39077" y="32414"/>
                  </a:lnTo>
                  <a:lnTo>
                    <a:pt x="38897" y="32654"/>
                  </a:lnTo>
                  <a:lnTo>
                    <a:pt x="38237" y="33194"/>
                  </a:lnTo>
                  <a:lnTo>
                    <a:pt x="37757" y="33555"/>
                  </a:lnTo>
                  <a:lnTo>
                    <a:pt x="37337" y="33855"/>
                  </a:lnTo>
                  <a:lnTo>
                    <a:pt x="11225" y="33855"/>
                  </a:lnTo>
                  <a:lnTo>
                    <a:pt x="9725" y="35295"/>
                  </a:lnTo>
                  <a:lnTo>
                    <a:pt x="33135" y="35295"/>
                  </a:lnTo>
                  <a:lnTo>
                    <a:pt x="33015" y="35655"/>
                  </a:lnTo>
                  <a:lnTo>
                    <a:pt x="32955" y="35956"/>
                  </a:lnTo>
                  <a:lnTo>
                    <a:pt x="32955" y="36316"/>
                  </a:lnTo>
                  <a:lnTo>
                    <a:pt x="33075" y="36616"/>
                  </a:lnTo>
                  <a:lnTo>
                    <a:pt x="33255" y="36856"/>
                  </a:lnTo>
                  <a:lnTo>
                    <a:pt x="8104" y="36856"/>
                  </a:lnTo>
                  <a:lnTo>
                    <a:pt x="6003" y="38837"/>
                  </a:lnTo>
                  <a:lnTo>
                    <a:pt x="36136" y="38837"/>
                  </a:lnTo>
                  <a:lnTo>
                    <a:pt x="36076" y="39197"/>
                  </a:lnTo>
                  <a:lnTo>
                    <a:pt x="35896" y="39617"/>
                  </a:lnTo>
                  <a:lnTo>
                    <a:pt x="35236" y="40518"/>
                  </a:lnTo>
                  <a:lnTo>
                    <a:pt x="4202" y="40518"/>
                  </a:lnTo>
                  <a:lnTo>
                    <a:pt x="1741" y="42798"/>
                  </a:lnTo>
                  <a:lnTo>
                    <a:pt x="34155" y="42798"/>
                  </a:lnTo>
                  <a:lnTo>
                    <a:pt x="34215" y="43159"/>
                  </a:lnTo>
                  <a:lnTo>
                    <a:pt x="34275" y="43519"/>
                  </a:lnTo>
                  <a:lnTo>
                    <a:pt x="34515" y="43819"/>
                  </a:lnTo>
                  <a:lnTo>
                    <a:pt x="34696" y="44119"/>
                  </a:lnTo>
                  <a:lnTo>
                    <a:pt x="34936" y="44299"/>
                  </a:lnTo>
                  <a:lnTo>
                    <a:pt x="35236" y="44479"/>
                  </a:lnTo>
                  <a:lnTo>
                    <a:pt x="1" y="44479"/>
                  </a:lnTo>
                  <a:lnTo>
                    <a:pt x="1" y="44779"/>
                  </a:lnTo>
                  <a:lnTo>
                    <a:pt x="6303" y="44959"/>
                  </a:lnTo>
                  <a:lnTo>
                    <a:pt x="41418" y="46040"/>
                  </a:lnTo>
                  <a:lnTo>
                    <a:pt x="41659" y="46220"/>
                  </a:lnTo>
                  <a:lnTo>
                    <a:pt x="41899" y="46400"/>
                  </a:lnTo>
                  <a:lnTo>
                    <a:pt x="42259" y="46520"/>
                  </a:lnTo>
                  <a:lnTo>
                    <a:pt x="42559" y="46640"/>
                  </a:lnTo>
                  <a:lnTo>
                    <a:pt x="43039" y="46700"/>
                  </a:lnTo>
                  <a:lnTo>
                    <a:pt x="43459" y="46700"/>
                  </a:lnTo>
                  <a:lnTo>
                    <a:pt x="44360" y="46580"/>
                  </a:lnTo>
                  <a:lnTo>
                    <a:pt x="46040" y="46160"/>
                  </a:lnTo>
                  <a:lnTo>
                    <a:pt x="92921" y="47601"/>
                  </a:lnTo>
                  <a:lnTo>
                    <a:pt x="94841" y="47601"/>
                  </a:lnTo>
                  <a:lnTo>
                    <a:pt x="93521" y="44479"/>
                  </a:lnTo>
                  <a:lnTo>
                    <a:pt x="58346" y="44479"/>
                  </a:lnTo>
                  <a:lnTo>
                    <a:pt x="59726" y="43879"/>
                  </a:lnTo>
                  <a:lnTo>
                    <a:pt x="60747" y="43339"/>
                  </a:lnTo>
                  <a:lnTo>
                    <a:pt x="61707" y="42798"/>
                  </a:lnTo>
                  <a:lnTo>
                    <a:pt x="92860" y="42798"/>
                  </a:lnTo>
                  <a:lnTo>
                    <a:pt x="91900" y="40518"/>
                  </a:lnTo>
                  <a:lnTo>
                    <a:pt x="65069" y="40518"/>
                  </a:lnTo>
                  <a:lnTo>
                    <a:pt x="66269" y="39677"/>
                  </a:lnTo>
                  <a:lnTo>
                    <a:pt x="67530" y="38837"/>
                  </a:lnTo>
                  <a:lnTo>
                    <a:pt x="91240" y="38837"/>
                  </a:lnTo>
                  <a:lnTo>
                    <a:pt x="90399" y="36856"/>
                  </a:lnTo>
                  <a:lnTo>
                    <a:pt x="71011" y="36856"/>
                  </a:lnTo>
                  <a:lnTo>
                    <a:pt x="72272" y="36196"/>
                  </a:lnTo>
                  <a:lnTo>
                    <a:pt x="72452" y="36136"/>
                  </a:lnTo>
                  <a:lnTo>
                    <a:pt x="71611" y="35835"/>
                  </a:lnTo>
                  <a:lnTo>
                    <a:pt x="70771" y="35595"/>
                  </a:lnTo>
                  <a:lnTo>
                    <a:pt x="69931" y="35475"/>
                  </a:lnTo>
                  <a:lnTo>
                    <a:pt x="69150" y="35355"/>
                  </a:lnTo>
                  <a:lnTo>
                    <a:pt x="69270" y="35295"/>
                  </a:lnTo>
                  <a:lnTo>
                    <a:pt x="89799" y="35295"/>
                  </a:lnTo>
                  <a:lnTo>
                    <a:pt x="89199" y="33855"/>
                  </a:lnTo>
                  <a:lnTo>
                    <a:pt x="71191" y="33855"/>
                  </a:lnTo>
                  <a:lnTo>
                    <a:pt x="72452" y="32834"/>
                  </a:lnTo>
                  <a:lnTo>
                    <a:pt x="73712" y="31754"/>
                  </a:lnTo>
                  <a:lnTo>
                    <a:pt x="88359" y="31754"/>
                  </a:lnTo>
                  <a:lnTo>
                    <a:pt x="87758" y="30313"/>
                  </a:lnTo>
                  <a:lnTo>
                    <a:pt x="75213" y="30313"/>
                  </a:lnTo>
                  <a:lnTo>
                    <a:pt x="75873" y="29593"/>
                  </a:lnTo>
                  <a:lnTo>
                    <a:pt x="76413" y="28873"/>
                  </a:lnTo>
                  <a:lnTo>
                    <a:pt x="87158" y="28873"/>
                  </a:lnTo>
                  <a:lnTo>
                    <a:pt x="86558" y="27492"/>
                  </a:lnTo>
                  <a:lnTo>
                    <a:pt x="77254" y="27492"/>
                  </a:lnTo>
                  <a:lnTo>
                    <a:pt x="77434" y="27072"/>
                  </a:lnTo>
                  <a:lnTo>
                    <a:pt x="77554" y="26712"/>
                  </a:lnTo>
                  <a:lnTo>
                    <a:pt x="77554" y="26351"/>
                  </a:lnTo>
                  <a:lnTo>
                    <a:pt x="77554" y="26051"/>
                  </a:lnTo>
                  <a:lnTo>
                    <a:pt x="85958" y="26051"/>
                  </a:lnTo>
                  <a:lnTo>
                    <a:pt x="85597" y="25151"/>
                  </a:lnTo>
                  <a:lnTo>
                    <a:pt x="77254" y="25151"/>
                  </a:lnTo>
                  <a:lnTo>
                    <a:pt x="77134" y="24971"/>
                  </a:lnTo>
                  <a:lnTo>
                    <a:pt x="76894" y="24851"/>
                  </a:lnTo>
                  <a:lnTo>
                    <a:pt x="76654" y="24731"/>
                  </a:lnTo>
                  <a:lnTo>
                    <a:pt x="76413" y="24611"/>
                  </a:lnTo>
                  <a:lnTo>
                    <a:pt x="75693" y="24551"/>
                  </a:lnTo>
                  <a:lnTo>
                    <a:pt x="74913" y="24491"/>
                  </a:lnTo>
                  <a:lnTo>
                    <a:pt x="74072" y="24551"/>
                  </a:lnTo>
                  <a:lnTo>
                    <a:pt x="73112" y="24731"/>
                  </a:lnTo>
                  <a:lnTo>
                    <a:pt x="72032" y="24911"/>
                  </a:lnTo>
                  <a:lnTo>
                    <a:pt x="70951" y="25151"/>
                  </a:lnTo>
                  <a:lnTo>
                    <a:pt x="66629" y="25151"/>
                  </a:lnTo>
                  <a:lnTo>
                    <a:pt x="66629" y="24671"/>
                  </a:lnTo>
                  <a:lnTo>
                    <a:pt x="66629" y="24251"/>
                  </a:lnTo>
                  <a:lnTo>
                    <a:pt x="66569" y="23950"/>
                  </a:lnTo>
                  <a:lnTo>
                    <a:pt x="85117" y="23950"/>
                  </a:lnTo>
                  <a:lnTo>
                    <a:pt x="84757" y="23110"/>
                  </a:lnTo>
                  <a:lnTo>
                    <a:pt x="66329" y="23110"/>
                  </a:lnTo>
                  <a:lnTo>
                    <a:pt x="66149" y="22510"/>
                  </a:lnTo>
                  <a:lnTo>
                    <a:pt x="66029" y="21910"/>
                  </a:lnTo>
                  <a:lnTo>
                    <a:pt x="84277" y="21910"/>
                  </a:lnTo>
                  <a:lnTo>
                    <a:pt x="83917" y="21069"/>
                  </a:lnTo>
                  <a:lnTo>
                    <a:pt x="74493" y="21069"/>
                  </a:lnTo>
                  <a:lnTo>
                    <a:pt x="74733" y="20829"/>
                  </a:lnTo>
                  <a:lnTo>
                    <a:pt x="74913" y="20589"/>
                  </a:lnTo>
                  <a:lnTo>
                    <a:pt x="74973" y="20229"/>
                  </a:lnTo>
                  <a:lnTo>
                    <a:pt x="74973" y="19869"/>
                  </a:lnTo>
                  <a:lnTo>
                    <a:pt x="83436" y="19869"/>
                  </a:lnTo>
                  <a:lnTo>
                    <a:pt x="83076" y="18968"/>
                  </a:lnTo>
                  <a:lnTo>
                    <a:pt x="74853" y="18968"/>
                  </a:lnTo>
                  <a:lnTo>
                    <a:pt x="74673" y="18488"/>
                  </a:lnTo>
                  <a:lnTo>
                    <a:pt x="74373" y="18008"/>
                  </a:lnTo>
                  <a:lnTo>
                    <a:pt x="74012" y="17648"/>
                  </a:lnTo>
                  <a:lnTo>
                    <a:pt x="73652" y="17408"/>
                  </a:lnTo>
                  <a:lnTo>
                    <a:pt x="73232" y="17107"/>
                  </a:lnTo>
                  <a:lnTo>
                    <a:pt x="72812" y="16807"/>
                  </a:lnTo>
                  <a:lnTo>
                    <a:pt x="72452" y="16447"/>
                  </a:lnTo>
                  <a:lnTo>
                    <a:pt x="72032" y="15967"/>
                  </a:lnTo>
                  <a:lnTo>
                    <a:pt x="71671" y="15307"/>
                  </a:lnTo>
                  <a:lnTo>
                    <a:pt x="71311" y="14466"/>
                  </a:lnTo>
                  <a:lnTo>
                    <a:pt x="71011" y="13626"/>
                  </a:lnTo>
                  <a:lnTo>
                    <a:pt x="70711" y="12786"/>
                  </a:lnTo>
                  <a:lnTo>
                    <a:pt x="70351" y="11945"/>
                  </a:lnTo>
                  <a:lnTo>
                    <a:pt x="70051" y="11345"/>
                  </a:lnTo>
                  <a:lnTo>
                    <a:pt x="69691" y="10925"/>
                  </a:lnTo>
                  <a:lnTo>
                    <a:pt x="69390" y="10565"/>
                  </a:lnTo>
                  <a:lnTo>
                    <a:pt x="69030" y="10325"/>
                  </a:lnTo>
                  <a:lnTo>
                    <a:pt x="68310" y="9904"/>
                  </a:lnTo>
                  <a:lnTo>
                    <a:pt x="67950" y="9664"/>
                  </a:lnTo>
                  <a:lnTo>
                    <a:pt x="67530" y="9304"/>
                  </a:lnTo>
                  <a:lnTo>
                    <a:pt x="66569" y="8404"/>
                  </a:lnTo>
                  <a:lnTo>
                    <a:pt x="65729" y="7623"/>
                  </a:lnTo>
                  <a:lnTo>
                    <a:pt x="65009" y="6903"/>
                  </a:lnTo>
                  <a:lnTo>
                    <a:pt x="64288" y="6363"/>
                  </a:lnTo>
                  <a:lnTo>
                    <a:pt x="63868" y="6123"/>
                  </a:lnTo>
                  <a:lnTo>
                    <a:pt x="63508" y="5943"/>
                  </a:lnTo>
                  <a:lnTo>
                    <a:pt x="63028" y="5763"/>
                  </a:lnTo>
                  <a:lnTo>
                    <a:pt x="62608" y="5583"/>
                  </a:lnTo>
                  <a:lnTo>
                    <a:pt x="62067" y="5522"/>
                  </a:lnTo>
                  <a:lnTo>
                    <a:pt x="61467" y="5402"/>
                  </a:lnTo>
                  <a:lnTo>
                    <a:pt x="60086" y="5282"/>
                  </a:lnTo>
                  <a:lnTo>
                    <a:pt x="60026" y="4862"/>
                  </a:lnTo>
                  <a:lnTo>
                    <a:pt x="60026" y="4442"/>
                  </a:lnTo>
                  <a:lnTo>
                    <a:pt x="60267" y="4202"/>
                  </a:lnTo>
                  <a:lnTo>
                    <a:pt x="60327" y="4082"/>
                  </a:lnTo>
                  <a:lnTo>
                    <a:pt x="60327" y="3962"/>
                  </a:lnTo>
                  <a:lnTo>
                    <a:pt x="60146" y="3722"/>
                  </a:lnTo>
                  <a:lnTo>
                    <a:pt x="59966" y="3482"/>
                  </a:lnTo>
                  <a:lnTo>
                    <a:pt x="59726" y="3302"/>
                  </a:lnTo>
                  <a:lnTo>
                    <a:pt x="59606" y="3061"/>
                  </a:lnTo>
                  <a:lnTo>
                    <a:pt x="59486" y="2821"/>
                  </a:lnTo>
                  <a:lnTo>
                    <a:pt x="59486" y="2521"/>
                  </a:lnTo>
                  <a:lnTo>
                    <a:pt x="59486" y="1921"/>
                  </a:lnTo>
                  <a:lnTo>
                    <a:pt x="59726" y="2041"/>
                  </a:lnTo>
                  <a:lnTo>
                    <a:pt x="59846" y="2221"/>
                  </a:lnTo>
                  <a:lnTo>
                    <a:pt x="59846" y="1921"/>
                  </a:lnTo>
                  <a:lnTo>
                    <a:pt x="59786" y="1621"/>
                  </a:lnTo>
                  <a:lnTo>
                    <a:pt x="59606" y="1381"/>
                  </a:lnTo>
                  <a:lnTo>
                    <a:pt x="59426" y="1141"/>
                  </a:lnTo>
                  <a:lnTo>
                    <a:pt x="59066" y="780"/>
                  </a:lnTo>
                  <a:lnTo>
                    <a:pt x="58886" y="660"/>
                  </a:lnTo>
                  <a:lnTo>
                    <a:pt x="58466" y="420"/>
                  </a:lnTo>
                  <a:lnTo>
                    <a:pt x="57986" y="240"/>
                  </a:lnTo>
                  <a:lnTo>
                    <a:pt x="57445" y="120"/>
                  </a:lnTo>
                  <a:lnTo>
                    <a:pt x="569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8" name="Google Shape;348;p38"/>
          <p:cNvSpPr/>
          <p:nvPr/>
        </p:nvSpPr>
        <p:spPr>
          <a:xfrm>
            <a:off x="2593300" y="945000"/>
            <a:ext cx="1096500" cy="10965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38"/>
          <p:cNvSpPr txBox="1">
            <a:spLocks noGrp="1"/>
          </p:cNvSpPr>
          <p:nvPr>
            <p:ph type="title"/>
          </p:nvPr>
        </p:nvSpPr>
        <p:spPr>
          <a:xfrm>
            <a:off x="2049900" y="2506075"/>
            <a:ext cx="5044200" cy="11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Get Connected</a:t>
            </a:r>
            <a:endParaRPr dirty="0"/>
          </a:p>
        </p:txBody>
      </p:sp>
      <p:sp>
        <p:nvSpPr>
          <p:cNvPr id="350" name="Google Shape;350;p38"/>
          <p:cNvSpPr txBox="1">
            <a:spLocks noGrp="1"/>
          </p:cNvSpPr>
          <p:nvPr>
            <p:ph type="title" idx="2"/>
          </p:nvPr>
        </p:nvSpPr>
        <p:spPr>
          <a:xfrm>
            <a:off x="2613050" y="962650"/>
            <a:ext cx="1056900" cy="106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📶</a:t>
            </a:r>
            <a:endParaRPr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313319E-24A2-4A7A-B67C-15C518680201}"/>
              </a:ext>
            </a:extLst>
          </p:cNvPr>
          <p:cNvSpPr txBox="1"/>
          <p:nvPr/>
        </p:nvSpPr>
        <p:spPr>
          <a:xfrm>
            <a:off x="0" y="3532804"/>
            <a:ext cx="9144000" cy="1159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800" dirty="0">
                <a:solidFill>
                  <a:schemeClr val="tx2"/>
                </a:solidFill>
                <a:latin typeface="Exo 2" panose="020B0604020202020204" charset="0"/>
              </a:rPr>
              <a:t>Wi-Fi Network: </a:t>
            </a:r>
            <a:r>
              <a:rPr lang="en" sz="2800" b="1" dirty="0">
                <a:solidFill>
                  <a:schemeClr val="tx2"/>
                </a:solidFill>
                <a:latin typeface="Exo 2" panose="020B0604020202020204" charset="0"/>
              </a:rPr>
              <a:t>Hackathon</a:t>
            </a:r>
          </a:p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800" dirty="0">
                <a:solidFill>
                  <a:schemeClr val="tx2"/>
                </a:solidFill>
                <a:latin typeface="Exo 2" panose="020B0604020202020204" charset="0"/>
              </a:rPr>
              <a:t>Password: </a:t>
            </a:r>
            <a:r>
              <a:rPr lang="en" sz="2800" b="1" dirty="0">
                <a:solidFill>
                  <a:schemeClr val="tx2"/>
                </a:solidFill>
                <a:latin typeface="Exo 2" panose="020B0604020202020204" charset="0"/>
              </a:rPr>
              <a:t>HylandSoftware!</a:t>
            </a:r>
          </a:p>
        </p:txBody>
      </p:sp>
      <p:sp>
        <p:nvSpPr>
          <p:cNvPr id="42" name="Google Shape;1828;p53">
            <a:extLst>
              <a:ext uri="{FF2B5EF4-FFF2-40B4-BE49-F238E27FC236}">
                <a16:creationId xmlns:a16="http://schemas.microsoft.com/office/drawing/2014/main" id="{BEDB2F79-95A2-4689-A55B-307ED97C263F}"/>
              </a:ext>
            </a:extLst>
          </p:cNvPr>
          <p:cNvSpPr txBox="1"/>
          <p:nvPr/>
        </p:nvSpPr>
        <p:spPr>
          <a:xfrm>
            <a:off x="0" y="4698475"/>
            <a:ext cx="9143999" cy="445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i="1" dirty="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tinyurl.com/hackhyland2023</a:t>
            </a:r>
            <a:endParaRPr b="1" i="1" dirty="0">
              <a:solidFill>
                <a:srgbClr val="FFFFFF"/>
              </a:solidFill>
              <a:latin typeface="Exo 2"/>
              <a:ea typeface="Exo 2"/>
              <a:cs typeface="Exo 2"/>
              <a:sym typeface="Exo 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15000">
        <p14:reveal/>
      </p:transition>
    </mc:Choice>
    <mc:Fallback xmlns="">
      <p:transition spd="slow" advClick="0" advTm="1500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7"/>
          <p:cNvSpPr/>
          <p:nvPr/>
        </p:nvSpPr>
        <p:spPr>
          <a:xfrm>
            <a:off x="1028921" y="3490519"/>
            <a:ext cx="774900" cy="7749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" name="Google Shape;289;p37"/>
          <p:cNvSpPr/>
          <p:nvPr/>
        </p:nvSpPr>
        <p:spPr>
          <a:xfrm>
            <a:off x="1028921" y="1521275"/>
            <a:ext cx="774900" cy="7749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p37"/>
          <p:cNvSpPr/>
          <p:nvPr/>
        </p:nvSpPr>
        <p:spPr>
          <a:xfrm>
            <a:off x="1028921" y="2469486"/>
            <a:ext cx="774900" cy="7749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37"/>
          <p:cNvSpPr/>
          <p:nvPr/>
        </p:nvSpPr>
        <p:spPr>
          <a:xfrm>
            <a:off x="4882255" y="1521275"/>
            <a:ext cx="774900" cy="7749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37"/>
          <p:cNvSpPr/>
          <p:nvPr/>
        </p:nvSpPr>
        <p:spPr>
          <a:xfrm>
            <a:off x="4882255" y="2469486"/>
            <a:ext cx="774900" cy="7749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p37"/>
          <p:cNvSpPr txBox="1">
            <a:spLocks noGrp="1"/>
          </p:cNvSpPr>
          <p:nvPr>
            <p:ph type="title" idx="9"/>
          </p:nvPr>
        </p:nvSpPr>
        <p:spPr>
          <a:xfrm>
            <a:off x="1028928" y="2469486"/>
            <a:ext cx="774900" cy="77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❔</a:t>
            </a:r>
            <a:endParaRPr dirty="0"/>
          </a:p>
        </p:txBody>
      </p:sp>
      <p:sp>
        <p:nvSpPr>
          <p:cNvPr id="294" name="Google Shape;294;p37"/>
          <p:cNvSpPr txBox="1">
            <a:spLocks noGrp="1"/>
          </p:cNvSpPr>
          <p:nvPr>
            <p:ph type="title" idx="8"/>
          </p:nvPr>
        </p:nvSpPr>
        <p:spPr>
          <a:xfrm>
            <a:off x="1028928" y="1521275"/>
            <a:ext cx="774900" cy="77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⚒</a:t>
            </a:r>
            <a:endParaRPr dirty="0"/>
          </a:p>
        </p:txBody>
      </p:sp>
      <p:sp>
        <p:nvSpPr>
          <p:cNvPr id="295" name="Google Shape;295;p37"/>
          <p:cNvSpPr txBox="1">
            <a:spLocks noGrp="1"/>
          </p:cNvSpPr>
          <p:nvPr>
            <p:ph type="title" idx="13"/>
          </p:nvPr>
        </p:nvSpPr>
        <p:spPr>
          <a:xfrm>
            <a:off x="4882262" y="1521275"/>
            <a:ext cx="774900" cy="77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😇</a:t>
            </a:r>
            <a:endParaRPr dirty="0"/>
          </a:p>
        </p:txBody>
      </p:sp>
      <p:sp>
        <p:nvSpPr>
          <p:cNvPr id="296" name="Google Shape;296;p37"/>
          <p:cNvSpPr txBox="1">
            <a:spLocks noGrp="1"/>
          </p:cNvSpPr>
          <p:nvPr>
            <p:ph type="title" idx="14"/>
          </p:nvPr>
        </p:nvSpPr>
        <p:spPr>
          <a:xfrm>
            <a:off x="4882262" y="2469486"/>
            <a:ext cx="774900" cy="77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💪</a:t>
            </a:r>
            <a:endParaRPr dirty="0"/>
          </a:p>
        </p:txBody>
      </p:sp>
      <p:sp>
        <p:nvSpPr>
          <p:cNvPr id="297" name="Google Shape;297;p37"/>
          <p:cNvSpPr txBox="1">
            <a:spLocks noGrp="1"/>
          </p:cNvSpPr>
          <p:nvPr>
            <p:ph type="title" idx="15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Earn Tickets</a:t>
            </a:r>
            <a:endParaRPr dirty="0"/>
          </a:p>
        </p:txBody>
      </p:sp>
      <p:sp>
        <p:nvSpPr>
          <p:cNvPr id="298" name="Google Shape;298;p37"/>
          <p:cNvSpPr txBox="1">
            <a:spLocks noGrp="1"/>
          </p:cNvSpPr>
          <p:nvPr>
            <p:ph type="title"/>
          </p:nvPr>
        </p:nvSpPr>
        <p:spPr>
          <a:xfrm>
            <a:off x="1956208" y="1423987"/>
            <a:ext cx="2305500" cy="9846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Attend Workshops</a:t>
            </a:r>
            <a:endParaRPr dirty="0"/>
          </a:p>
        </p:txBody>
      </p:sp>
      <p:sp>
        <p:nvSpPr>
          <p:cNvPr id="300" name="Google Shape;300;p37"/>
          <p:cNvSpPr txBox="1">
            <a:spLocks noGrp="1"/>
          </p:cNvSpPr>
          <p:nvPr>
            <p:ph type="title" idx="2"/>
          </p:nvPr>
        </p:nvSpPr>
        <p:spPr>
          <a:xfrm>
            <a:off x="5809578" y="1689277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Be Nice</a:t>
            </a:r>
            <a:endParaRPr dirty="0"/>
          </a:p>
        </p:txBody>
      </p:sp>
      <p:sp>
        <p:nvSpPr>
          <p:cNvPr id="302" name="Google Shape;302;p37"/>
          <p:cNvSpPr txBox="1">
            <a:spLocks noGrp="1"/>
          </p:cNvSpPr>
          <p:nvPr>
            <p:ph type="title" idx="4"/>
          </p:nvPr>
        </p:nvSpPr>
        <p:spPr>
          <a:xfrm>
            <a:off x="1956208" y="2637075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Ask Good Questions</a:t>
            </a:r>
            <a:endParaRPr dirty="0"/>
          </a:p>
        </p:txBody>
      </p:sp>
      <p:sp>
        <p:nvSpPr>
          <p:cNvPr id="304" name="Google Shape;304;p37"/>
          <p:cNvSpPr txBox="1">
            <a:spLocks noGrp="1"/>
          </p:cNvSpPr>
          <p:nvPr>
            <p:ph type="title" idx="6"/>
          </p:nvPr>
        </p:nvSpPr>
        <p:spPr>
          <a:xfrm>
            <a:off x="5809578" y="2593086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Work Hard</a:t>
            </a:r>
            <a:endParaRPr dirty="0"/>
          </a:p>
        </p:txBody>
      </p:sp>
      <p:sp>
        <p:nvSpPr>
          <p:cNvPr id="306" name="Google Shape;306;p37"/>
          <p:cNvSpPr txBox="1">
            <a:spLocks noGrp="1"/>
          </p:cNvSpPr>
          <p:nvPr>
            <p:ph type="title" idx="16"/>
          </p:nvPr>
        </p:nvSpPr>
        <p:spPr>
          <a:xfrm>
            <a:off x="1956208" y="3614119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Help Others</a:t>
            </a:r>
            <a:endParaRPr dirty="0"/>
          </a:p>
        </p:txBody>
      </p:sp>
      <p:sp>
        <p:nvSpPr>
          <p:cNvPr id="308" name="Google Shape;308;p37"/>
          <p:cNvSpPr txBox="1">
            <a:spLocks noGrp="1"/>
          </p:cNvSpPr>
          <p:nvPr>
            <p:ph type="title" idx="18"/>
          </p:nvPr>
        </p:nvSpPr>
        <p:spPr>
          <a:xfrm>
            <a:off x="1028928" y="3490519"/>
            <a:ext cx="774900" cy="77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🎴</a:t>
            </a:r>
          </a:p>
        </p:txBody>
      </p:sp>
      <p:sp>
        <p:nvSpPr>
          <p:cNvPr id="309" name="Google Shape;309;p37"/>
          <p:cNvSpPr/>
          <p:nvPr/>
        </p:nvSpPr>
        <p:spPr>
          <a:xfrm>
            <a:off x="4882271" y="3761350"/>
            <a:ext cx="3145500" cy="6768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p37"/>
          <p:cNvSpPr/>
          <p:nvPr/>
        </p:nvSpPr>
        <p:spPr>
          <a:xfrm>
            <a:off x="5278170" y="3920950"/>
            <a:ext cx="2444436" cy="36630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b="1" i="0" dirty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gradFill>
                  <a:gsLst>
                    <a:gs pos="0">
                      <a:srgbClr val="FFFFFF"/>
                    </a:gs>
                    <a:gs pos="21000">
                      <a:srgbClr val="5AADFF"/>
                    </a:gs>
                    <a:gs pos="39000">
                      <a:srgbClr val="5A71FF"/>
                    </a:gs>
                    <a:gs pos="46000">
                      <a:srgbClr val="FF9AD9"/>
                    </a:gs>
                    <a:gs pos="64000">
                      <a:srgbClr val="FF5BD9"/>
                    </a:gs>
                    <a:gs pos="87000">
                      <a:srgbClr val="FF6B4D"/>
                    </a:gs>
                    <a:gs pos="100000">
                      <a:srgbClr val="FFD8D1"/>
                    </a:gs>
                  </a:gsLst>
                  <a:lin ang="5400012" scaled="0"/>
                </a:gradFill>
                <a:latin typeface="+mj-lt"/>
              </a:rPr>
              <a:t>WIN PRIZES</a:t>
            </a:r>
            <a:endParaRPr b="1" i="0" dirty="0"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  <a:gradFill>
                <a:gsLst>
                  <a:gs pos="0">
                    <a:srgbClr val="FFFFFF"/>
                  </a:gs>
                  <a:gs pos="21000">
                    <a:srgbClr val="5AADFF"/>
                  </a:gs>
                  <a:gs pos="39000">
                    <a:srgbClr val="5A71FF"/>
                  </a:gs>
                  <a:gs pos="46000">
                    <a:srgbClr val="FF9AD9"/>
                  </a:gs>
                  <a:gs pos="64000">
                    <a:srgbClr val="FF5BD9"/>
                  </a:gs>
                  <a:gs pos="87000">
                    <a:srgbClr val="FF6B4D"/>
                  </a:gs>
                  <a:gs pos="100000">
                    <a:srgbClr val="FFD8D1"/>
                  </a:gs>
                </a:gsLst>
                <a:lin ang="5400012" scaled="0"/>
              </a:gradFill>
              <a:latin typeface="+mj-lt"/>
            </a:endParaRPr>
          </a:p>
        </p:txBody>
      </p:sp>
      <p:sp>
        <p:nvSpPr>
          <p:cNvPr id="33" name="Google Shape;1828;p53">
            <a:extLst>
              <a:ext uri="{FF2B5EF4-FFF2-40B4-BE49-F238E27FC236}">
                <a16:creationId xmlns:a16="http://schemas.microsoft.com/office/drawing/2014/main" id="{15311AFF-7027-4321-A902-B03981DACEDE}"/>
              </a:ext>
            </a:extLst>
          </p:cNvPr>
          <p:cNvSpPr txBox="1"/>
          <p:nvPr/>
        </p:nvSpPr>
        <p:spPr>
          <a:xfrm>
            <a:off x="0" y="4698475"/>
            <a:ext cx="9143999" cy="445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i="1" dirty="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tinyurl.com/hackhyland2023</a:t>
            </a:r>
            <a:endParaRPr b="1" i="1" dirty="0">
              <a:solidFill>
                <a:srgbClr val="FFFFFF"/>
              </a:solidFill>
              <a:latin typeface="Exo 2"/>
              <a:ea typeface="Exo 2"/>
              <a:cs typeface="Exo 2"/>
              <a:sym typeface="Exo 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15000">
        <p14:reveal/>
      </p:transition>
    </mc:Choice>
    <mc:Fallback xmlns="">
      <p:transition spd="slow" advClick="0" advTm="1500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0000"/>
            <a:lumOff val="10000"/>
          </a:schemeClr>
        </a:solidFill>
        <a:effectLst/>
      </p:bgPr>
    </p:bg>
    <p:spTree>
      <p:nvGrpSpPr>
        <p:cNvPr id="1" name="Shape 1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When Someone Asks if You're Ready for the Test Today - Pokémemes - Pokémon,  Pokémon GO">
            <a:extLst>
              <a:ext uri="{FF2B5EF4-FFF2-40B4-BE49-F238E27FC236}">
                <a16:creationId xmlns:a16="http://schemas.microsoft.com/office/drawing/2014/main" id="{0B67C7BE-B628-455D-B55F-8013F690A70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135" y="0"/>
            <a:ext cx="9152135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76" name="Google Shape;1276;p48"/>
          <p:cNvSpPr txBox="1">
            <a:spLocks noGrp="1"/>
          </p:cNvSpPr>
          <p:nvPr>
            <p:ph type="title"/>
          </p:nvPr>
        </p:nvSpPr>
        <p:spPr>
          <a:xfrm>
            <a:off x="-8135" y="1367990"/>
            <a:ext cx="9152135" cy="91512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>
                <a:solidFill>
                  <a:schemeClr val="bg1"/>
                </a:solidFill>
              </a:rPr>
              <a:t>Don’t sweat the small stuff</a:t>
            </a:r>
            <a:endParaRPr b="0" dirty="0">
              <a:solidFill>
                <a:schemeClr val="bg1"/>
              </a:solidFill>
            </a:endParaRPr>
          </a:p>
        </p:txBody>
      </p:sp>
      <p:grpSp>
        <p:nvGrpSpPr>
          <p:cNvPr id="1278" name="Google Shape;1278;p48"/>
          <p:cNvGrpSpPr/>
          <p:nvPr/>
        </p:nvGrpSpPr>
        <p:grpSpPr>
          <a:xfrm>
            <a:off x="-2493387" y="-1916850"/>
            <a:ext cx="3937800" cy="3937800"/>
            <a:chOff x="312950" y="-1430500"/>
            <a:chExt cx="3937800" cy="3937800"/>
          </a:xfrm>
        </p:grpSpPr>
        <p:sp>
          <p:nvSpPr>
            <p:cNvPr id="1279" name="Google Shape;1279;p48"/>
            <p:cNvSpPr/>
            <p:nvPr/>
          </p:nvSpPr>
          <p:spPr>
            <a:xfrm>
              <a:off x="312950" y="-1430500"/>
              <a:ext cx="3937800" cy="3937800"/>
            </a:xfrm>
            <a:prstGeom prst="ellipse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48"/>
            <p:cNvSpPr/>
            <p:nvPr/>
          </p:nvSpPr>
          <p:spPr>
            <a:xfrm>
              <a:off x="1139009" y="-604450"/>
              <a:ext cx="2285700" cy="2285700"/>
            </a:xfrm>
            <a:prstGeom prst="ellipse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81" name="Google Shape;1281;p48"/>
          <p:cNvGrpSpPr/>
          <p:nvPr/>
        </p:nvGrpSpPr>
        <p:grpSpPr>
          <a:xfrm>
            <a:off x="6646838" y="3394325"/>
            <a:ext cx="3937800" cy="3937800"/>
            <a:chOff x="312950" y="-1430500"/>
            <a:chExt cx="3937800" cy="3937800"/>
          </a:xfrm>
        </p:grpSpPr>
        <p:sp>
          <p:nvSpPr>
            <p:cNvPr id="1282" name="Google Shape;1282;p48"/>
            <p:cNvSpPr/>
            <p:nvPr/>
          </p:nvSpPr>
          <p:spPr>
            <a:xfrm>
              <a:off x="312950" y="-1430500"/>
              <a:ext cx="3937800" cy="3937800"/>
            </a:xfrm>
            <a:prstGeom prst="ellipse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48"/>
            <p:cNvSpPr/>
            <p:nvPr/>
          </p:nvSpPr>
          <p:spPr>
            <a:xfrm>
              <a:off x="1139009" y="-604450"/>
              <a:ext cx="2285700" cy="2285700"/>
            </a:xfrm>
            <a:prstGeom prst="ellipse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" name="Google Shape;1828;p53">
            <a:extLst>
              <a:ext uri="{FF2B5EF4-FFF2-40B4-BE49-F238E27FC236}">
                <a16:creationId xmlns:a16="http://schemas.microsoft.com/office/drawing/2014/main" id="{C3200B1D-0A66-430C-BF14-3803471FB32E}"/>
              </a:ext>
            </a:extLst>
          </p:cNvPr>
          <p:cNvSpPr txBox="1"/>
          <p:nvPr/>
        </p:nvSpPr>
        <p:spPr>
          <a:xfrm>
            <a:off x="0" y="4696095"/>
            <a:ext cx="9144000" cy="445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i="1" dirty="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tinyurl.com/hackhyland2023</a:t>
            </a:r>
            <a:endParaRPr b="1" i="1" dirty="0">
              <a:solidFill>
                <a:srgbClr val="FFFFFF"/>
              </a:solidFill>
              <a:latin typeface="Exo 2"/>
              <a:ea typeface="Exo 2"/>
              <a:cs typeface="Exo 2"/>
              <a:sym typeface="Exo 2"/>
            </a:endParaRPr>
          </a:p>
        </p:txBody>
      </p:sp>
    </p:spTree>
    <p:extLst>
      <p:ext uri="{BB962C8B-B14F-4D97-AF65-F5344CB8AC3E}">
        <p14:creationId xmlns:p14="http://schemas.microsoft.com/office/powerpoint/2010/main" val="1633860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10000">
        <p14:reveal/>
      </p:transition>
    </mc:Choice>
    <mc:Fallback xmlns="">
      <p:transition spd="slow" advClick="0" advTm="1000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46"/>
          <p:cNvSpPr/>
          <p:nvPr/>
        </p:nvSpPr>
        <p:spPr>
          <a:xfrm>
            <a:off x="1896825" y="3328825"/>
            <a:ext cx="5350500" cy="925500"/>
          </a:xfrm>
          <a:prstGeom prst="roundRect">
            <a:avLst>
              <a:gd name="adj" fmla="val 50000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6" name="Google Shape;1236;p46"/>
          <p:cNvSpPr txBox="1">
            <a:spLocks noGrp="1"/>
          </p:cNvSpPr>
          <p:nvPr>
            <p:ph type="title"/>
          </p:nvPr>
        </p:nvSpPr>
        <p:spPr>
          <a:xfrm>
            <a:off x="1991650" y="1026205"/>
            <a:ext cx="5183700" cy="172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100" dirty="0"/>
              <a:t>Hold up!</a:t>
            </a:r>
            <a:endParaRPr sz="11100" dirty="0"/>
          </a:p>
        </p:txBody>
      </p:sp>
      <p:sp>
        <p:nvSpPr>
          <p:cNvPr id="1237" name="Google Shape;1237;p46"/>
          <p:cNvSpPr txBox="1">
            <a:spLocks noGrp="1"/>
          </p:cNvSpPr>
          <p:nvPr>
            <p:ph type="subTitle" idx="1"/>
          </p:nvPr>
        </p:nvSpPr>
        <p:spPr>
          <a:xfrm>
            <a:off x="2265600" y="3482182"/>
            <a:ext cx="4635900" cy="6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Have to leave the building? Make sure you sign out with a mentor before you depart.</a:t>
            </a:r>
            <a:endParaRPr dirty="0"/>
          </a:p>
        </p:txBody>
      </p:sp>
      <p:sp>
        <p:nvSpPr>
          <p:cNvPr id="1238" name="Google Shape;1238;p46"/>
          <p:cNvSpPr/>
          <p:nvPr/>
        </p:nvSpPr>
        <p:spPr>
          <a:xfrm rot="293570">
            <a:off x="3201561" y="2798051"/>
            <a:ext cx="2604816" cy="420453"/>
          </a:xfrm>
          <a:custGeom>
            <a:avLst/>
            <a:gdLst/>
            <a:ahLst/>
            <a:cxnLst/>
            <a:rect l="l" t="t" r="r" b="b"/>
            <a:pathLst>
              <a:path w="285750" h="55580" extrusionOk="0">
                <a:moveTo>
                  <a:pt x="199259" y="0"/>
                </a:moveTo>
                <a:lnTo>
                  <a:pt x="194628" y="189"/>
                </a:lnTo>
                <a:lnTo>
                  <a:pt x="189901" y="378"/>
                </a:lnTo>
                <a:lnTo>
                  <a:pt x="185270" y="662"/>
                </a:lnTo>
                <a:lnTo>
                  <a:pt x="176006" y="1512"/>
                </a:lnTo>
                <a:lnTo>
                  <a:pt x="171374" y="2080"/>
                </a:lnTo>
                <a:lnTo>
                  <a:pt x="166837" y="2836"/>
                </a:lnTo>
                <a:lnTo>
                  <a:pt x="157574" y="4254"/>
                </a:lnTo>
                <a:lnTo>
                  <a:pt x="153036" y="4915"/>
                </a:lnTo>
                <a:lnTo>
                  <a:pt x="148405" y="5671"/>
                </a:lnTo>
                <a:lnTo>
                  <a:pt x="139330" y="7278"/>
                </a:lnTo>
                <a:lnTo>
                  <a:pt x="134793" y="8129"/>
                </a:lnTo>
                <a:lnTo>
                  <a:pt x="130161" y="8980"/>
                </a:lnTo>
                <a:lnTo>
                  <a:pt x="121181" y="10776"/>
                </a:lnTo>
                <a:lnTo>
                  <a:pt x="112107" y="12761"/>
                </a:lnTo>
                <a:lnTo>
                  <a:pt x="103127" y="14746"/>
                </a:lnTo>
                <a:lnTo>
                  <a:pt x="85262" y="19661"/>
                </a:lnTo>
                <a:lnTo>
                  <a:pt x="80914" y="20890"/>
                </a:lnTo>
                <a:lnTo>
                  <a:pt x="76471" y="22308"/>
                </a:lnTo>
                <a:lnTo>
                  <a:pt x="67680" y="25049"/>
                </a:lnTo>
                <a:lnTo>
                  <a:pt x="58984" y="28074"/>
                </a:lnTo>
                <a:lnTo>
                  <a:pt x="50382" y="31193"/>
                </a:lnTo>
                <a:lnTo>
                  <a:pt x="41780" y="34407"/>
                </a:lnTo>
                <a:lnTo>
                  <a:pt x="33178" y="37810"/>
                </a:lnTo>
                <a:lnTo>
                  <a:pt x="24766" y="41401"/>
                </a:lnTo>
                <a:lnTo>
                  <a:pt x="20607" y="43292"/>
                </a:lnTo>
                <a:lnTo>
                  <a:pt x="16447" y="45182"/>
                </a:lnTo>
                <a:lnTo>
                  <a:pt x="12288" y="47167"/>
                </a:lnTo>
                <a:lnTo>
                  <a:pt x="8129" y="49247"/>
                </a:lnTo>
                <a:lnTo>
                  <a:pt x="4065" y="51326"/>
                </a:lnTo>
                <a:lnTo>
                  <a:pt x="0" y="53500"/>
                </a:lnTo>
                <a:lnTo>
                  <a:pt x="1040" y="55580"/>
                </a:lnTo>
                <a:lnTo>
                  <a:pt x="9547" y="52555"/>
                </a:lnTo>
                <a:lnTo>
                  <a:pt x="18149" y="49720"/>
                </a:lnTo>
                <a:lnTo>
                  <a:pt x="26845" y="47073"/>
                </a:lnTo>
                <a:lnTo>
                  <a:pt x="35542" y="44615"/>
                </a:lnTo>
                <a:lnTo>
                  <a:pt x="44238" y="42252"/>
                </a:lnTo>
                <a:lnTo>
                  <a:pt x="53029" y="40078"/>
                </a:lnTo>
                <a:lnTo>
                  <a:pt x="61820" y="37999"/>
                </a:lnTo>
                <a:lnTo>
                  <a:pt x="70705" y="36203"/>
                </a:lnTo>
                <a:lnTo>
                  <a:pt x="79496" y="34407"/>
                </a:lnTo>
                <a:lnTo>
                  <a:pt x="88381" y="32705"/>
                </a:lnTo>
                <a:lnTo>
                  <a:pt x="97267" y="31193"/>
                </a:lnTo>
                <a:lnTo>
                  <a:pt x="106057" y="29775"/>
                </a:lnTo>
                <a:lnTo>
                  <a:pt x="115037" y="28546"/>
                </a:lnTo>
                <a:lnTo>
                  <a:pt x="123923" y="27412"/>
                </a:lnTo>
                <a:lnTo>
                  <a:pt x="132808" y="26467"/>
                </a:lnTo>
                <a:lnTo>
                  <a:pt x="141693" y="25616"/>
                </a:lnTo>
                <a:lnTo>
                  <a:pt x="146231" y="25238"/>
                </a:lnTo>
                <a:lnTo>
                  <a:pt x="150673" y="24954"/>
                </a:lnTo>
                <a:lnTo>
                  <a:pt x="155116" y="24671"/>
                </a:lnTo>
                <a:lnTo>
                  <a:pt x="159559" y="24482"/>
                </a:lnTo>
                <a:lnTo>
                  <a:pt x="168539" y="24293"/>
                </a:lnTo>
                <a:lnTo>
                  <a:pt x="177424" y="24198"/>
                </a:lnTo>
                <a:lnTo>
                  <a:pt x="186309" y="24198"/>
                </a:lnTo>
                <a:lnTo>
                  <a:pt x="195195" y="24104"/>
                </a:lnTo>
                <a:lnTo>
                  <a:pt x="204080" y="23915"/>
                </a:lnTo>
                <a:lnTo>
                  <a:pt x="208523" y="23725"/>
                </a:lnTo>
                <a:lnTo>
                  <a:pt x="212966" y="23536"/>
                </a:lnTo>
                <a:lnTo>
                  <a:pt x="221851" y="23064"/>
                </a:lnTo>
                <a:lnTo>
                  <a:pt x="226388" y="22780"/>
                </a:lnTo>
                <a:lnTo>
                  <a:pt x="228562" y="22686"/>
                </a:lnTo>
                <a:lnTo>
                  <a:pt x="230831" y="22591"/>
                </a:lnTo>
                <a:lnTo>
                  <a:pt x="239716" y="22308"/>
                </a:lnTo>
                <a:lnTo>
                  <a:pt x="244253" y="22119"/>
                </a:lnTo>
                <a:lnTo>
                  <a:pt x="248791" y="21835"/>
                </a:lnTo>
                <a:lnTo>
                  <a:pt x="253233" y="21551"/>
                </a:lnTo>
                <a:lnTo>
                  <a:pt x="257771" y="21268"/>
                </a:lnTo>
                <a:lnTo>
                  <a:pt x="266845" y="20890"/>
                </a:lnTo>
                <a:lnTo>
                  <a:pt x="271477" y="20606"/>
                </a:lnTo>
                <a:lnTo>
                  <a:pt x="276014" y="20323"/>
                </a:lnTo>
                <a:lnTo>
                  <a:pt x="280646" y="19850"/>
                </a:lnTo>
                <a:lnTo>
                  <a:pt x="285372" y="19283"/>
                </a:lnTo>
                <a:lnTo>
                  <a:pt x="285750" y="17014"/>
                </a:lnTo>
                <a:lnTo>
                  <a:pt x="281402" y="15218"/>
                </a:lnTo>
                <a:lnTo>
                  <a:pt x="277054" y="13517"/>
                </a:lnTo>
                <a:lnTo>
                  <a:pt x="272611" y="12005"/>
                </a:lnTo>
                <a:lnTo>
                  <a:pt x="268168" y="10492"/>
                </a:lnTo>
                <a:lnTo>
                  <a:pt x="259188" y="7751"/>
                </a:lnTo>
                <a:lnTo>
                  <a:pt x="256920" y="7089"/>
                </a:lnTo>
                <a:lnTo>
                  <a:pt x="254651" y="6617"/>
                </a:lnTo>
                <a:lnTo>
                  <a:pt x="252383" y="6144"/>
                </a:lnTo>
                <a:lnTo>
                  <a:pt x="250114" y="5671"/>
                </a:lnTo>
                <a:lnTo>
                  <a:pt x="245577" y="4726"/>
                </a:lnTo>
                <a:lnTo>
                  <a:pt x="240945" y="3875"/>
                </a:lnTo>
                <a:lnTo>
                  <a:pt x="231776" y="2269"/>
                </a:lnTo>
                <a:lnTo>
                  <a:pt x="227144" y="1701"/>
                </a:lnTo>
                <a:lnTo>
                  <a:pt x="222513" y="1229"/>
                </a:lnTo>
                <a:lnTo>
                  <a:pt x="213249" y="567"/>
                </a:lnTo>
                <a:lnTo>
                  <a:pt x="208523" y="189"/>
                </a:lnTo>
                <a:lnTo>
                  <a:pt x="20389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dist="47625" dir="258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6" name="Google Shape;1828;p53">
            <a:extLst>
              <a:ext uri="{FF2B5EF4-FFF2-40B4-BE49-F238E27FC236}">
                <a16:creationId xmlns:a16="http://schemas.microsoft.com/office/drawing/2014/main" id="{F77A2E03-1D97-435E-99A3-C0FAC496822C}"/>
              </a:ext>
            </a:extLst>
          </p:cNvPr>
          <p:cNvSpPr txBox="1"/>
          <p:nvPr/>
        </p:nvSpPr>
        <p:spPr>
          <a:xfrm>
            <a:off x="0" y="4698475"/>
            <a:ext cx="9143999" cy="445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More information at </a:t>
            </a:r>
            <a:r>
              <a:rPr lang="en" b="1" i="1" dirty="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tinyurl.com/hackhyland2023</a:t>
            </a:r>
            <a:endParaRPr b="1" i="1" dirty="0">
              <a:solidFill>
                <a:srgbClr val="FFFFFF"/>
              </a:solidFill>
              <a:latin typeface="Exo 2"/>
              <a:ea typeface="Exo 2"/>
              <a:cs typeface="Exo 2"/>
              <a:sym typeface="Exo 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15000">
        <p14:reveal/>
      </p:transition>
    </mc:Choice>
    <mc:Fallback xmlns="">
      <p:transition spd="slow" advClick="0" advTm="1500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6" name="Google Shape;1746;p5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Contact</a:t>
            </a:r>
            <a:endParaRPr dirty="0"/>
          </a:p>
        </p:txBody>
      </p:sp>
      <p:sp>
        <p:nvSpPr>
          <p:cNvPr id="1747" name="Google Shape;1747;p51"/>
          <p:cNvSpPr txBox="1">
            <a:spLocks noGrp="1"/>
          </p:cNvSpPr>
          <p:nvPr>
            <p:ph type="subTitle" idx="6"/>
          </p:nvPr>
        </p:nvSpPr>
        <p:spPr>
          <a:xfrm>
            <a:off x="2424850" y="3349023"/>
            <a:ext cx="2527294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/>
              <a:t>Send a message to </a:t>
            </a:r>
            <a:r>
              <a:rPr lang="en" b="1" i="1" dirty="0">
                <a:solidFill>
                  <a:schemeClr val="accent4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techoutreach@hyland.com</a:t>
            </a:r>
            <a:endParaRPr i="1" dirty="0"/>
          </a:p>
        </p:txBody>
      </p:sp>
      <p:sp>
        <p:nvSpPr>
          <p:cNvPr id="1748" name="Google Shape;1748;p51"/>
          <p:cNvSpPr txBox="1">
            <a:spLocks noGrp="1"/>
          </p:cNvSpPr>
          <p:nvPr>
            <p:ph type="title" idx="2"/>
          </p:nvPr>
        </p:nvSpPr>
        <p:spPr>
          <a:xfrm>
            <a:off x="2424850" y="1444800"/>
            <a:ext cx="1978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Discord</a:t>
            </a:r>
            <a:endParaRPr dirty="0"/>
          </a:p>
        </p:txBody>
      </p:sp>
      <p:sp>
        <p:nvSpPr>
          <p:cNvPr id="1749" name="Google Shape;1749;p51"/>
          <p:cNvSpPr txBox="1">
            <a:spLocks noGrp="1"/>
          </p:cNvSpPr>
          <p:nvPr>
            <p:ph type="subTitle" idx="1"/>
          </p:nvPr>
        </p:nvSpPr>
        <p:spPr>
          <a:xfrm>
            <a:off x="2424850" y="1915623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 dirty="0"/>
              <a:t>Reach mentors and facilitators online</a:t>
            </a:r>
            <a:endParaRPr i="1" dirty="0"/>
          </a:p>
        </p:txBody>
      </p:sp>
      <p:sp>
        <p:nvSpPr>
          <p:cNvPr id="1750" name="Google Shape;1750;p51"/>
          <p:cNvSpPr txBox="1">
            <a:spLocks noGrp="1"/>
          </p:cNvSpPr>
          <p:nvPr>
            <p:ph type="title" idx="3"/>
          </p:nvPr>
        </p:nvSpPr>
        <p:spPr>
          <a:xfrm>
            <a:off x="4740958" y="1444800"/>
            <a:ext cx="1978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Phone</a:t>
            </a:r>
            <a:endParaRPr dirty="0"/>
          </a:p>
        </p:txBody>
      </p:sp>
      <p:sp>
        <p:nvSpPr>
          <p:cNvPr id="1751" name="Google Shape;1751;p51"/>
          <p:cNvSpPr txBox="1">
            <a:spLocks noGrp="1"/>
          </p:cNvSpPr>
          <p:nvPr>
            <p:ph type="subTitle" idx="4"/>
          </p:nvPr>
        </p:nvSpPr>
        <p:spPr>
          <a:xfrm>
            <a:off x="4572000" y="1915623"/>
            <a:ext cx="2147154" cy="82487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i-FI" i="1" dirty="0"/>
              <a:t>Caitlin: </a:t>
            </a:r>
            <a:r>
              <a:rPr lang="fi-FI" b="1" i="1" dirty="0">
                <a:solidFill>
                  <a:schemeClr val="accent4"/>
                </a:solidFill>
              </a:rPr>
              <a:t>(216) 469-4921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i-FI" i="1" dirty="0"/>
              <a:t>Marissa: </a:t>
            </a:r>
            <a:r>
              <a:rPr lang="fi-FI" b="1" i="1" dirty="0">
                <a:solidFill>
                  <a:schemeClr val="accent4"/>
                </a:solidFill>
              </a:rPr>
              <a:t>(216) 314-7660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i-FI" i="1" dirty="0"/>
              <a:t>Joseph: </a:t>
            </a:r>
            <a:r>
              <a:rPr lang="fi-FI" b="1" i="1" dirty="0">
                <a:solidFill>
                  <a:schemeClr val="accent4"/>
                </a:solidFill>
              </a:rPr>
              <a:t>(216) 218-2609</a:t>
            </a:r>
            <a:endParaRPr lang="en-US" b="1" i="1" dirty="0">
              <a:solidFill>
                <a:schemeClr val="accent4"/>
              </a:solidFill>
            </a:endParaRPr>
          </a:p>
        </p:txBody>
      </p:sp>
      <p:sp>
        <p:nvSpPr>
          <p:cNvPr id="1752" name="Google Shape;1752;p51"/>
          <p:cNvSpPr txBox="1">
            <a:spLocks noGrp="1"/>
          </p:cNvSpPr>
          <p:nvPr>
            <p:ph type="title" idx="5"/>
          </p:nvPr>
        </p:nvSpPr>
        <p:spPr>
          <a:xfrm>
            <a:off x="2424850" y="2878200"/>
            <a:ext cx="1978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Email</a:t>
            </a:r>
            <a:endParaRPr dirty="0"/>
          </a:p>
        </p:txBody>
      </p:sp>
      <p:sp>
        <p:nvSpPr>
          <p:cNvPr id="1755" name="Google Shape;1755;p51"/>
          <p:cNvSpPr/>
          <p:nvPr/>
        </p:nvSpPr>
        <p:spPr>
          <a:xfrm>
            <a:off x="1148040" y="1576263"/>
            <a:ext cx="1048200" cy="10482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6" name="Google Shape;1756;p51"/>
          <p:cNvSpPr/>
          <p:nvPr/>
        </p:nvSpPr>
        <p:spPr>
          <a:xfrm>
            <a:off x="1148040" y="2966213"/>
            <a:ext cx="1048200" cy="10482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7" name="Google Shape;1757;p51"/>
          <p:cNvSpPr/>
          <p:nvPr/>
        </p:nvSpPr>
        <p:spPr>
          <a:xfrm>
            <a:off x="6947740" y="1576263"/>
            <a:ext cx="1048200" cy="1173443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9" name="Google Shape;1759;p51"/>
          <p:cNvSpPr/>
          <p:nvPr/>
        </p:nvSpPr>
        <p:spPr>
          <a:xfrm>
            <a:off x="875338" y="717000"/>
            <a:ext cx="1324200" cy="2280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0" name="Google Shape;1760;p51"/>
          <p:cNvSpPr/>
          <p:nvPr/>
        </p:nvSpPr>
        <p:spPr>
          <a:xfrm>
            <a:off x="6944463" y="717000"/>
            <a:ext cx="1324200" cy="2280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122" name="Picture 2" descr="Discord Logo Png - Free Transparent PNG Logos">
            <a:extLst>
              <a:ext uri="{FF2B5EF4-FFF2-40B4-BE49-F238E27FC236}">
                <a16:creationId xmlns:a16="http://schemas.microsoft.com/office/drawing/2014/main" id="{06525263-3292-426C-91C2-B29336E77E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524" y="1726756"/>
            <a:ext cx="773524" cy="773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2" name="Google Shape;7642;p76">
            <a:extLst>
              <a:ext uri="{FF2B5EF4-FFF2-40B4-BE49-F238E27FC236}">
                <a16:creationId xmlns:a16="http://schemas.microsoft.com/office/drawing/2014/main" id="{0ED31BCB-6F55-4D74-957F-BD13F00EC789}"/>
              </a:ext>
            </a:extLst>
          </p:cNvPr>
          <p:cNvGrpSpPr/>
          <p:nvPr/>
        </p:nvGrpSpPr>
        <p:grpSpPr>
          <a:xfrm>
            <a:off x="1426416" y="3183001"/>
            <a:ext cx="536340" cy="610206"/>
            <a:chOff x="6264525" y="842250"/>
            <a:chExt cx="423500" cy="481825"/>
          </a:xfrm>
          <a:solidFill>
            <a:schemeClr val="accent4"/>
          </a:solidFill>
        </p:grpSpPr>
        <p:sp>
          <p:nvSpPr>
            <p:cNvPr id="33" name="Google Shape;7643;p76">
              <a:extLst>
                <a:ext uri="{FF2B5EF4-FFF2-40B4-BE49-F238E27FC236}">
                  <a16:creationId xmlns:a16="http://schemas.microsoft.com/office/drawing/2014/main" id="{28B211FC-0B3A-4CA6-A143-C3F7630FA8FC}"/>
                </a:ext>
              </a:extLst>
            </p:cNvPr>
            <p:cNvSpPr/>
            <p:nvPr/>
          </p:nvSpPr>
          <p:spPr>
            <a:xfrm>
              <a:off x="6264525" y="1033450"/>
              <a:ext cx="135300" cy="266450"/>
            </a:xfrm>
            <a:custGeom>
              <a:avLst/>
              <a:gdLst/>
              <a:ahLst/>
              <a:cxnLst/>
              <a:rect l="l" t="t" r="r" b="b"/>
              <a:pathLst>
                <a:path w="5412" h="10658" extrusionOk="0">
                  <a:moveTo>
                    <a:pt x="1" y="1"/>
                  </a:moveTo>
                  <a:lnTo>
                    <a:pt x="1" y="9932"/>
                  </a:lnTo>
                  <a:cubicBezTo>
                    <a:pt x="1" y="10182"/>
                    <a:pt x="61" y="10429"/>
                    <a:pt x="169" y="10658"/>
                  </a:cubicBezTo>
                  <a:lnTo>
                    <a:pt x="5412" y="5415"/>
                  </a:ln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4" name="Google Shape;7644;p76">
              <a:extLst>
                <a:ext uri="{FF2B5EF4-FFF2-40B4-BE49-F238E27FC236}">
                  <a16:creationId xmlns:a16="http://schemas.microsoft.com/office/drawing/2014/main" id="{9B747178-360E-4304-A39B-9F2C2F4CAADF}"/>
                </a:ext>
              </a:extLst>
            </p:cNvPr>
            <p:cNvSpPr/>
            <p:nvPr/>
          </p:nvSpPr>
          <p:spPr>
            <a:xfrm>
              <a:off x="6552700" y="1033450"/>
              <a:ext cx="135325" cy="266450"/>
            </a:xfrm>
            <a:custGeom>
              <a:avLst/>
              <a:gdLst/>
              <a:ahLst/>
              <a:cxnLst/>
              <a:rect l="l" t="t" r="r" b="b"/>
              <a:pathLst>
                <a:path w="5413" h="10658" extrusionOk="0">
                  <a:moveTo>
                    <a:pt x="5412" y="1"/>
                  </a:moveTo>
                  <a:lnTo>
                    <a:pt x="1" y="5415"/>
                  </a:lnTo>
                  <a:lnTo>
                    <a:pt x="5243" y="10658"/>
                  </a:lnTo>
                  <a:cubicBezTo>
                    <a:pt x="5352" y="10429"/>
                    <a:pt x="5412" y="10182"/>
                    <a:pt x="5412" y="9932"/>
                  </a:cubicBezTo>
                  <a:lnTo>
                    <a:pt x="541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5" name="Google Shape;7645;p76">
              <a:extLst>
                <a:ext uri="{FF2B5EF4-FFF2-40B4-BE49-F238E27FC236}">
                  <a16:creationId xmlns:a16="http://schemas.microsoft.com/office/drawing/2014/main" id="{D0CB3CDF-B0C7-4287-93FD-A505A55878C3}"/>
                </a:ext>
              </a:extLst>
            </p:cNvPr>
            <p:cNvSpPr/>
            <p:nvPr/>
          </p:nvSpPr>
          <p:spPr>
            <a:xfrm>
              <a:off x="6462150" y="985275"/>
              <a:ext cx="28025" cy="28250"/>
            </a:xfrm>
            <a:custGeom>
              <a:avLst/>
              <a:gdLst/>
              <a:ahLst/>
              <a:cxnLst/>
              <a:rect l="l" t="t" r="r" b="b"/>
              <a:pathLst>
                <a:path w="1121" h="1130" extrusionOk="0">
                  <a:moveTo>
                    <a:pt x="566" y="1"/>
                  </a:moveTo>
                  <a:cubicBezTo>
                    <a:pt x="253" y="1"/>
                    <a:pt x="0" y="254"/>
                    <a:pt x="0" y="567"/>
                  </a:cubicBezTo>
                  <a:cubicBezTo>
                    <a:pt x="0" y="877"/>
                    <a:pt x="253" y="1130"/>
                    <a:pt x="566" y="1130"/>
                  </a:cubicBezTo>
                  <a:cubicBezTo>
                    <a:pt x="955" y="1130"/>
                    <a:pt x="1060" y="862"/>
                    <a:pt x="1120" y="528"/>
                  </a:cubicBezTo>
                  <a:cubicBezTo>
                    <a:pt x="1102" y="233"/>
                    <a:pt x="862" y="4"/>
                    <a:pt x="5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6" name="Google Shape;7646;p76">
              <a:extLst>
                <a:ext uri="{FF2B5EF4-FFF2-40B4-BE49-F238E27FC236}">
                  <a16:creationId xmlns:a16="http://schemas.microsoft.com/office/drawing/2014/main" id="{0C7A446D-7F9C-4BBA-98BF-3F2115F0F874}"/>
                </a:ext>
              </a:extLst>
            </p:cNvPr>
            <p:cNvSpPr/>
            <p:nvPr/>
          </p:nvSpPr>
          <p:spPr>
            <a:xfrm>
              <a:off x="6288775" y="1182900"/>
              <a:ext cx="375075" cy="141175"/>
            </a:xfrm>
            <a:custGeom>
              <a:avLst/>
              <a:gdLst/>
              <a:ahLst/>
              <a:cxnLst/>
              <a:rect l="l" t="t" r="r" b="b"/>
              <a:pathLst>
                <a:path w="15003" h="5647" extrusionOk="0">
                  <a:moveTo>
                    <a:pt x="5475" y="0"/>
                  </a:moveTo>
                  <a:lnTo>
                    <a:pt x="0" y="5478"/>
                  </a:lnTo>
                  <a:cubicBezTo>
                    <a:pt x="226" y="5586"/>
                    <a:pt x="473" y="5646"/>
                    <a:pt x="726" y="5646"/>
                  </a:cubicBezTo>
                  <a:lnTo>
                    <a:pt x="14277" y="5646"/>
                  </a:lnTo>
                  <a:cubicBezTo>
                    <a:pt x="14527" y="5646"/>
                    <a:pt x="14774" y="5586"/>
                    <a:pt x="15002" y="5478"/>
                  </a:cubicBezTo>
                  <a:lnTo>
                    <a:pt x="95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7" name="Google Shape;7647;p76">
              <a:extLst>
                <a:ext uri="{FF2B5EF4-FFF2-40B4-BE49-F238E27FC236}">
                  <a16:creationId xmlns:a16="http://schemas.microsoft.com/office/drawing/2014/main" id="{DAEED1F9-E53B-4C8F-8E5E-2E1487B444CC}"/>
                </a:ext>
              </a:extLst>
            </p:cNvPr>
            <p:cNvSpPr/>
            <p:nvPr/>
          </p:nvSpPr>
          <p:spPr>
            <a:xfrm>
              <a:off x="6278675" y="965325"/>
              <a:ext cx="42350" cy="84725"/>
            </a:xfrm>
            <a:custGeom>
              <a:avLst/>
              <a:gdLst/>
              <a:ahLst/>
              <a:cxnLst/>
              <a:rect l="l" t="t" r="r" b="b"/>
              <a:pathLst>
                <a:path w="1694" h="3389" extrusionOk="0">
                  <a:moveTo>
                    <a:pt x="1693" y="1"/>
                  </a:moveTo>
                  <a:lnTo>
                    <a:pt x="1" y="1693"/>
                  </a:lnTo>
                  <a:lnTo>
                    <a:pt x="1693" y="3388"/>
                  </a:lnTo>
                  <a:lnTo>
                    <a:pt x="169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8" name="Google Shape;7648;p76">
              <a:extLst>
                <a:ext uri="{FF2B5EF4-FFF2-40B4-BE49-F238E27FC236}">
                  <a16:creationId xmlns:a16="http://schemas.microsoft.com/office/drawing/2014/main" id="{8B830B90-EEFE-4E12-A98F-F18C7CDD6AF2}"/>
                </a:ext>
              </a:extLst>
            </p:cNvPr>
            <p:cNvSpPr/>
            <p:nvPr/>
          </p:nvSpPr>
          <p:spPr>
            <a:xfrm>
              <a:off x="6631525" y="965325"/>
              <a:ext cx="42400" cy="84725"/>
            </a:xfrm>
            <a:custGeom>
              <a:avLst/>
              <a:gdLst/>
              <a:ahLst/>
              <a:cxnLst/>
              <a:rect l="l" t="t" r="r" b="b"/>
              <a:pathLst>
                <a:path w="1696" h="3389" extrusionOk="0">
                  <a:moveTo>
                    <a:pt x="1" y="1"/>
                  </a:moveTo>
                  <a:lnTo>
                    <a:pt x="1" y="3388"/>
                  </a:lnTo>
                  <a:lnTo>
                    <a:pt x="1696" y="1693"/>
                  </a:ln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9" name="Google Shape;7649;p76">
              <a:extLst>
                <a:ext uri="{FF2B5EF4-FFF2-40B4-BE49-F238E27FC236}">
                  <a16:creationId xmlns:a16="http://schemas.microsoft.com/office/drawing/2014/main" id="{0C01CAA9-9445-4C62-A321-AA0D2C884155}"/>
                </a:ext>
              </a:extLst>
            </p:cNvPr>
            <p:cNvSpPr/>
            <p:nvPr/>
          </p:nvSpPr>
          <p:spPr>
            <a:xfrm>
              <a:off x="6349225" y="842250"/>
              <a:ext cx="254100" cy="312425"/>
            </a:xfrm>
            <a:custGeom>
              <a:avLst/>
              <a:gdLst/>
              <a:ahLst/>
              <a:cxnLst/>
              <a:rect l="l" t="t" r="r" b="b"/>
              <a:pathLst>
                <a:path w="10164" h="12497" extrusionOk="0">
                  <a:moveTo>
                    <a:pt x="5081" y="2333"/>
                  </a:moveTo>
                  <a:cubicBezTo>
                    <a:pt x="5779" y="2333"/>
                    <a:pt x="6477" y="2518"/>
                    <a:pt x="7098" y="2885"/>
                  </a:cubicBezTo>
                  <a:cubicBezTo>
                    <a:pt x="8299" y="3596"/>
                    <a:pt x="9034" y="4891"/>
                    <a:pt x="9034" y="6288"/>
                  </a:cubicBezTo>
                  <a:cubicBezTo>
                    <a:pt x="9034" y="7293"/>
                    <a:pt x="8207" y="7981"/>
                    <a:pt x="7335" y="7981"/>
                  </a:cubicBezTo>
                  <a:cubicBezTo>
                    <a:pt x="6947" y="7981"/>
                    <a:pt x="6550" y="7845"/>
                    <a:pt x="6213" y="7540"/>
                  </a:cubicBezTo>
                  <a:cubicBezTo>
                    <a:pt x="5894" y="7824"/>
                    <a:pt x="5492" y="7968"/>
                    <a:pt x="5089" y="7968"/>
                  </a:cubicBezTo>
                  <a:cubicBezTo>
                    <a:pt x="4739" y="7968"/>
                    <a:pt x="4388" y="7860"/>
                    <a:pt x="4090" y="7640"/>
                  </a:cubicBezTo>
                  <a:cubicBezTo>
                    <a:pt x="3448" y="7170"/>
                    <a:pt x="3222" y="6315"/>
                    <a:pt x="3551" y="5589"/>
                  </a:cubicBezTo>
                  <a:cubicBezTo>
                    <a:pt x="3826" y="4973"/>
                    <a:pt x="4435" y="4593"/>
                    <a:pt x="5087" y="4593"/>
                  </a:cubicBezTo>
                  <a:cubicBezTo>
                    <a:pt x="5205" y="4593"/>
                    <a:pt x="5325" y="4606"/>
                    <a:pt x="5445" y="4632"/>
                  </a:cubicBezTo>
                  <a:cubicBezTo>
                    <a:pt x="6225" y="4800"/>
                    <a:pt x="6779" y="5490"/>
                    <a:pt x="6776" y="6288"/>
                  </a:cubicBezTo>
                  <a:cubicBezTo>
                    <a:pt x="6776" y="6660"/>
                    <a:pt x="7058" y="6846"/>
                    <a:pt x="7340" y="6846"/>
                  </a:cubicBezTo>
                  <a:cubicBezTo>
                    <a:pt x="7623" y="6846"/>
                    <a:pt x="7905" y="6660"/>
                    <a:pt x="7905" y="6288"/>
                  </a:cubicBezTo>
                  <a:cubicBezTo>
                    <a:pt x="7905" y="5288"/>
                    <a:pt x="7378" y="4367"/>
                    <a:pt x="6520" y="3858"/>
                  </a:cubicBezTo>
                  <a:cubicBezTo>
                    <a:pt x="6076" y="3595"/>
                    <a:pt x="5578" y="3463"/>
                    <a:pt x="5080" y="3463"/>
                  </a:cubicBezTo>
                  <a:cubicBezTo>
                    <a:pt x="4614" y="3463"/>
                    <a:pt x="4147" y="3578"/>
                    <a:pt x="3725" y="3810"/>
                  </a:cubicBezTo>
                  <a:cubicBezTo>
                    <a:pt x="2849" y="4288"/>
                    <a:pt x="2295" y="5195"/>
                    <a:pt x="2262" y="6191"/>
                  </a:cubicBezTo>
                  <a:cubicBezTo>
                    <a:pt x="2226" y="7188"/>
                    <a:pt x="2723" y="8128"/>
                    <a:pt x="3563" y="8667"/>
                  </a:cubicBezTo>
                  <a:cubicBezTo>
                    <a:pt x="4023" y="8960"/>
                    <a:pt x="4541" y="9107"/>
                    <a:pt x="5077" y="9107"/>
                  </a:cubicBezTo>
                  <a:cubicBezTo>
                    <a:pt x="5519" y="9107"/>
                    <a:pt x="5973" y="9007"/>
                    <a:pt x="6414" y="8805"/>
                  </a:cubicBezTo>
                  <a:cubicBezTo>
                    <a:pt x="6502" y="8765"/>
                    <a:pt x="6585" y="8746"/>
                    <a:pt x="6664" y="8746"/>
                  </a:cubicBezTo>
                  <a:cubicBezTo>
                    <a:pt x="7191" y="8746"/>
                    <a:pt x="7476" y="9559"/>
                    <a:pt x="6884" y="9832"/>
                  </a:cubicBezTo>
                  <a:cubicBezTo>
                    <a:pt x="6300" y="10100"/>
                    <a:pt x="5685" y="10239"/>
                    <a:pt x="5077" y="10239"/>
                  </a:cubicBezTo>
                  <a:cubicBezTo>
                    <a:pt x="4340" y="10239"/>
                    <a:pt x="3611" y="10036"/>
                    <a:pt x="2954" y="9615"/>
                  </a:cubicBezTo>
                  <a:cubicBezTo>
                    <a:pt x="1777" y="8865"/>
                    <a:pt x="1084" y="7546"/>
                    <a:pt x="1133" y="6152"/>
                  </a:cubicBezTo>
                  <a:cubicBezTo>
                    <a:pt x="1178" y="4755"/>
                    <a:pt x="1958" y="3490"/>
                    <a:pt x="3183" y="2819"/>
                  </a:cubicBezTo>
                  <a:cubicBezTo>
                    <a:pt x="3775" y="2494"/>
                    <a:pt x="4429" y="2333"/>
                    <a:pt x="5081" y="2333"/>
                  </a:cubicBezTo>
                  <a:close/>
                  <a:moveTo>
                    <a:pt x="618" y="0"/>
                  </a:moveTo>
                  <a:cubicBezTo>
                    <a:pt x="277" y="0"/>
                    <a:pt x="0" y="277"/>
                    <a:pt x="0" y="618"/>
                  </a:cubicBezTo>
                  <a:lnTo>
                    <a:pt x="0" y="9441"/>
                  </a:lnTo>
                  <a:lnTo>
                    <a:pt x="3057" y="12497"/>
                  </a:lnTo>
                  <a:lnTo>
                    <a:pt x="7107" y="12497"/>
                  </a:lnTo>
                  <a:lnTo>
                    <a:pt x="10163" y="9441"/>
                  </a:lnTo>
                  <a:lnTo>
                    <a:pt x="10163" y="723"/>
                  </a:lnTo>
                  <a:cubicBezTo>
                    <a:pt x="10163" y="326"/>
                    <a:pt x="9838" y="0"/>
                    <a:pt x="944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40" name="Google Shape;7658;p76">
            <a:extLst>
              <a:ext uri="{FF2B5EF4-FFF2-40B4-BE49-F238E27FC236}">
                <a16:creationId xmlns:a16="http://schemas.microsoft.com/office/drawing/2014/main" id="{85FB40C2-20CB-4CF0-A7A0-F8E03470D297}"/>
              </a:ext>
            </a:extLst>
          </p:cNvPr>
          <p:cNvGrpSpPr/>
          <p:nvPr/>
        </p:nvGrpSpPr>
        <p:grpSpPr>
          <a:xfrm>
            <a:off x="7135336" y="1821172"/>
            <a:ext cx="673008" cy="724403"/>
            <a:chOff x="2071000" y="1435025"/>
            <a:chExt cx="500400" cy="481875"/>
          </a:xfrm>
          <a:solidFill>
            <a:schemeClr val="accent4">
              <a:lumMod val="90000"/>
            </a:schemeClr>
          </a:solidFill>
        </p:grpSpPr>
        <p:sp>
          <p:nvSpPr>
            <p:cNvPr id="41" name="Google Shape;7659;p76">
              <a:extLst>
                <a:ext uri="{FF2B5EF4-FFF2-40B4-BE49-F238E27FC236}">
                  <a16:creationId xmlns:a16="http://schemas.microsoft.com/office/drawing/2014/main" id="{BA676013-DDB7-4D9B-8C19-46BEF8EDF0CD}"/>
                </a:ext>
              </a:extLst>
            </p:cNvPr>
            <p:cNvSpPr/>
            <p:nvPr/>
          </p:nvSpPr>
          <p:spPr>
            <a:xfrm>
              <a:off x="2425125" y="1718700"/>
              <a:ext cx="146275" cy="141750"/>
            </a:xfrm>
            <a:custGeom>
              <a:avLst/>
              <a:gdLst/>
              <a:ahLst/>
              <a:cxnLst/>
              <a:rect l="l" t="t" r="r" b="b"/>
              <a:pathLst>
                <a:path w="5851" h="5670" extrusionOk="0">
                  <a:moveTo>
                    <a:pt x="1598" y="0"/>
                  </a:moveTo>
                  <a:cubicBezTo>
                    <a:pt x="1159" y="0"/>
                    <a:pt x="720" y="160"/>
                    <a:pt x="401" y="481"/>
                  </a:cubicBezTo>
                  <a:lnTo>
                    <a:pt x="0" y="879"/>
                  </a:lnTo>
                  <a:lnTo>
                    <a:pt x="4791" y="5669"/>
                  </a:lnTo>
                  <a:lnTo>
                    <a:pt x="5191" y="5272"/>
                  </a:lnTo>
                  <a:cubicBezTo>
                    <a:pt x="5851" y="4610"/>
                    <a:pt x="5851" y="3538"/>
                    <a:pt x="5191" y="2875"/>
                  </a:cubicBezTo>
                  <a:lnTo>
                    <a:pt x="2795" y="481"/>
                  </a:lnTo>
                  <a:cubicBezTo>
                    <a:pt x="2475" y="160"/>
                    <a:pt x="2036" y="0"/>
                    <a:pt x="159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2" name="Google Shape;7660;p76">
              <a:extLst>
                <a:ext uri="{FF2B5EF4-FFF2-40B4-BE49-F238E27FC236}">
                  <a16:creationId xmlns:a16="http://schemas.microsoft.com/office/drawing/2014/main" id="{9E29F85E-D4D6-41B2-8E4C-27D5B8B3D8C4}"/>
                </a:ext>
              </a:extLst>
            </p:cNvPr>
            <p:cNvSpPr/>
            <p:nvPr/>
          </p:nvSpPr>
          <p:spPr>
            <a:xfrm>
              <a:off x="2071000" y="1477850"/>
              <a:ext cx="453125" cy="439050"/>
            </a:xfrm>
            <a:custGeom>
              <a:avLst/>
              <a:gdLst/>
              <a:ahLst/>
              <a:cxnLst/>
              <a:rect l="l" t="t" r="r" b="b"/>
              <a:pathLst>
                <a:path w="18125" h="17562" extrusionOk="0">
                  <a:moveTo>
                    <a:pt x="2057" y="0"/>
                  </a:moveTo>
                  <a:cubicBezTo>
                    <a:pt x="0" y="2397"/>
                    <a:pt x="81" y="6008"/>
                    <a:pt x="2352" y="8278"/>
                  </a:cubicBezTo>
                  <a:lnTo>
                    <a:pt x="9847" y="15776"/>
                  </a:lnTo>
                  <a:cubicBezTo>
                    <a:pt x="11008" y="16937"/>
                    <a:pt x="12564" y="17561"/>
                    <a:pt x="14149" y="17561"/>
                  </a:cubicBezTo>
                  <a:cubicBezTo>
                    <a:pt x="15535" y="17561"/>
                    <a:pt x="16943" y="17083"/>
                    <a:pt x="18125" y="16068"/>
                  </a:cubicBezTo>
                  <a:lnTo>
                    <a:pt x="13346" y="11289"/>
                  </a:lnTo>
                  <a:cubicBezTo>
                    <a:pt x="13108" y="11473"/>
                    <a:pt x="12823" y="11568"/>
                    <a:pt x="12540" y="11568"/>
                  </a:cubicBezTo>
                  <a:cubicBezTo>
                    <a:pt x="12221" y="11568"/>
                    <a:pt x="11904" y="11448"/>
                    <a:pt x="11660" y="11202"/>
                  </a:cubicBezTo>
                  <a:lnTo>
                    <a:pt x="6926" y="6465"/>
                  </a:lnTo>
                  <a:cubicBezTo>
                    <a:pt x="6462" y="6002"/>
                    <a:pt x="6447" y="5282"/>
                    <a:pt x="6839" y="4779"/>
                  </a:cubicBezTo>
                  <a:lnTo>
                    <a:pt x="205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3" name="Google Shape;7661;p76">
              <a:extLst>
                <a:ext uri="{FF2B5EF4-FFF2-40B4-BE49-F238E27FC236}">
                  <a16:creationId xmlns:a16="http://schemas.microsoft.com/office/drawing/2014/main" id="{E2D559C7-D8F7-4A85-AA62-899697744510}"/>
                </a:ext>
              </a:extLst>
            </p:cNvPr>
            <p:cNvSpPr/>
            <p:nvPr/>
          </p:nvSpPr>
          <p:spPr>
            <a:xfrm>
              <a:off x="2141600" y="1435025"/>
              <a:ext cx="146300" cy="141850"/>
            </a:xfrm>
            <a:custGeom>
              <a:avLst/>
              <a:gdLst/>
              <a:ahLst/>
              <a:cxnLst/>
              <a:rect l="l" t="t" r="r" b="b"/>
              <a:pathLst>
                <a:path w="5852" h="5674" extrusionOk="0">
                  <a:moveTo>
                    <a:pt x="1597" y="1"/>
                  </a:moveTo>
                  <a:cubicBezTo>
                    <a:pt x="1158" y="1"/>
                    <a:pt x="719" y="161"/>
                    <a:pt x="398" y="482"/>
                  </a:cubicBezTo>
                  <a:lnTo>
                    <a:pt x="1" y="882"/>
                  </a:lnTo>
                  <a:lnTo>
                    <a:pt x="4792" y="5673"/>
                  </a:lnTo>
                  <a:lnTo>
                    <a:pt x="5189" y="5273"/>
                  </a:lnTo>
                  <a:cubicBezTo>
                    <a:pt x="5852" y="4610"/>
                    <a:pt x="5852" y="3538"/>
                    <a:pt x="5189" y="2879"/>
                  </a:cubicBezTo>
                  <a:lnTo>
                    <a:pt x="2795" y="482"/>
                  </a:lnTo>
                  <a:cubicBezTo>
                    <a:pt x="2474" y="161"/>
                    <a:pt x="2036" y="1"/>
                    <a:pt x="15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44" name="Google Shape;1828;p53">
            <a:extLst>
              <a:ext uri="{FF2B5EF4-FFF2-40B4-BE49-F238E27FC236}">
                <a16:creationId xmlns:a16="http://schemas.microsoft.com/office/drawing/2014/main" id="{C10361EE-F4E9-4C8B-83EB-6DA97930C03A}"/>
              </a:ext>
            </a:extLst>
          </p:cNvPr>
          <p:cNvSpPr txBox="1"/>
          <p:nvPr/>
        </p:nvSpPr>
        <p:spPr>
          <a:xfrm>
            <a:off x="0" y="4698475"/>
            <a:ext cx="9143999" cy="445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More information at </a:t>
            </a:r>
            <a:r>
              <a:rPr lang="en" b="1" i="1" dirty="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tinyurl.com/hackhyland2023</a:t>
            </a:r>
            <a:endParaRPr b="1" i="1" dirty="0">
              <a:solidFill>
                <a:srgbClr val="FFFFFF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pic>
        <p:nvPicPr>
          <p:cNvPr id="5126" name="Picture 6" descr="Outrun GIFs - Get the best GIF on GIPHY">
            <a:extLst>
              <a:ext uri="{FF2B5EF4-FFF2-40B4-BE49-F238E27FC236}">
                <a16:creationId xmlns:a16="http://schemas.microsoft.com/office/drawing/2014/main" id="{817F4266-F43D-4C6F-A232-5641D4FA400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5423" y="3132766"/>
            <a:ext cx="2087977" cy="117344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Google Shape;1751;p51">
            <a:extLst>
              <a:ext uri="{FF2B5EF4-FFF2-40B4-BE49-F238E27FC236}">
                <a16:creationId xmlns:a16="http://schemas.microsoft.com/office/drawing/2014/main" id="{3AF739B5-60B0-41FB-8601-82689AAAA0EB}"/>
              </a:ext>
            </a:extLst>
          </p:cNvPr>
          <p:cNvSpPr txBox="1">
            <a:spLocks/>
          </p:cNvSpPr>
          <p:nvPr/>
        </p:nvSpPr>
        <p:spPr>
          <a:xfrm>
            <a:off x="5063527" y="3091737"/>
            <a:ext cx="924669" cy="121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pPr marL="0" indent="0"/>
            <a:r>
              <a:rPr lang="fi-FI" i="1" dirty="0">
                <a:solidFill>
                  <a:schemeClr val="tx2"/>
                </a:solidFill>
              </a:rPr>
              <a:t>Visit the </a:t>
            </a:r>
            <a:r>
              <a:rPr lang="fi-FI" b="1" i="1" dirty="0">
                <a:solidFill>
                  <a:schemeClr val="accent4"/>
                </a:solidFill>
              </a:rPr>
              <a:t>Mentor Room</a:t>
            </a:r>
            <a:endParaRPr lang="en-US" b="1" i="1" dirty="0">
              <a:solidFill>
                <a:schemeClr val="accent4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15000">
        <p14:reveal/>
      </p:transition>
    </mc:Choice>
    <mc:Fallback xmlns="">
      <p:transition spd="slow" advClick="0" advTm="1500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49"/>
          <p:cNvSpPr txBox="1">
            <a:spLocks noGrp="1"/>
          </p:cNvSpPr>
          <p:nvPr>
            <p:ph type="title"/>
          </p:nvPr>
        </p:nvSpPr>
        <p:spPr>
          <a:xfrm>
            <a:off x="3765226" y="1155383"/>
            <a:ext cx="4793148" cy="80743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pc="500" dirty="0"/>
              <a:t>Photos  &amp;  Posts</a:t>
            </a:r>
            <a:endParaRPr spc="500" dirty="0"/>
          </a:p>
        </p:txBody>
      </p:sp>
      <p:sp>
        <p:nvSpPr>
          <p:cNvPr id="1289" name="Google Shape;1289;p49"/>
          <p:cNvSpPr txBox="1">
            <a:spLocks noGrp="1"/>
          </p:cNvSpPr>
          <p:nvPr>
            <p:ph type="subTitle" idx="1"/>
          </p:nvPr>
        </p:nvSpPr>
        <p:spPr>
          <a:xfrm>
            <a:off x="3765226" y="2748246"/>
            <a:ext cx="4793148" cy="12944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00"/>
              </a:spcAft>
              <a:buNone/>
            </a:pPr>
            <a:r>
              <a:rPr lang="en" sz="1600" i="1" dirty="0"/>
              <a:t>Share your Hackathon experience with the world</a:t>
            </a:r>
          </a:p>
          <a:p>
            <a:pPr marL="0" lvl="0" indent="0" rtl="0">
              <a:spcBef>
                <a:spcPts val="0"/>
              </a:spcBef>
              <a:spcAft>
                <a:spcPts val="100"/>
              </a:spcAft>
              <a:buNone/>
            </a:pPr>
            <a:endParaRPr lang="en" sz="1200" dirty="0"/>
          </a:p>
          <a:p>
            <a:pPr marL="0" lvl="0" indent="0" rtl="0">
              <a:spcBef>
                <a:spcPts val="0"/>
              </a:spcBef>
              <a:spcAft>
                <a:spcPts val="100"/>
              </a:spcAft>
              <a:buNone/>
            </a:pPr>
            <a:r>
              <a:rPr lang="en" sz="1600" dirty="0"/>
              <a:t>Use </a:t>
            </a:r>
            <a:r>
              <a:rPr lang="en" sz="2000" b="1" dirty="0">
                <a:solidFill>
                  <a:schemeClr val="accent1"/>
                </a:solidFill>
              </a:rPr>
              <a:t>#HylandHackathon</a:t>
            </a:r>
            <a:r>
              <a:rPr lang="en" sz="1600" b="1" dirty="0">
                <a:solidFill>
                  <a:schemeClr val="bg1"/>
                </a:solidFill>
              </a:rPr>
              <a:t> </a:t>
            </a:r>
            <a:r>
              <a:rPr lang="en" sz="1600" dirty="0"/>
              <a:t>on your posts for a chance to be featured on Hyland social media </a:t>
            </a:r>
            <a:r>
              <a:rPr lang="en-US" sz="1600" dirty="0"/>
              <a:t>😎</a:t>
            </a:r>
            <a:endParaRPr sz="1600" b="1" dirty="0">
              <a:solidFill>
                <a:schemeClr val="bg1"/>
              </a:solidFill>
            </a:endParaRPr>
          </a:p>
        </p:txBody>
      </p:sp>
      <p:sp>
        <p:nvSpPr>
          <p:cNvPr id="1290" name="Google Shape;1290;p49"/>
          <p:cNvSpPr/>
          <p:nvPr/>
        </p:nvSpPr>
        <p:spPr>
          <a:xfrm>
            <a:off x="1201725" y="1026450"/>
            <a:ext cx="2318400" cy="2886600"/>
          </a:xfrm>
          <a:prstGeom prst="roundRect">
            <a:avLst>
              <a:gd name="adj" fmla="val 15793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91" name="Google Shape;1291;p49"/>
          <p:cNvPicPr preferRelativeResize="0"/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 l="24847" r="24847"/>
          <a:stretch/>
        </p:blipFill>
        <p:spPr>
          <a:xfrm>
            <a:off x="1446825" y="1258350"/>
            <a:ext cx="1828200" cy="24228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sp>
        <p:nvSpPr>
          <p:cNvPr id="6" name="Google Shape;1828;p53">
            <a:extLst>
              <a:ext uri="{FF2B5EF4-FFF2-40B4-BE49-F238E27FC236}">
                <a16:creationId xmlns:a16="http://schemas.microsoft.com/office/drawing/2014/main" id="{14E9F6CA-5C7D-406F-ACDE-C717786E7FA7}"/>
              </a:ext>
            </a:extLst>
          </p:cNvPr>
          <p:cNvSpPr txBox="1"/>
          <p:nvPr/>
        </p:nvSpPr>
        <p:spPr>
          <a:xfrm>
            <a:off x="0" y="4698475"/>
            <a:ext cx="9143999" cy="445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i="1" dirty="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tinyurl.com/hackhyland2023</a:t>
            </a:r>
            <a:endParaRPr b="1" i="1" dirty="0">
              <a:solidFill>
                <a:srgbClr val="FFFFFF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grpSp>
        <p:nvGrpSpPr>
          <p:cNvPr id="7" name="Google Shape;10667;p82">
            <a:extLst>
              <a:ext uri="{FF2B5EF4-FFF2-40B4-BE49-F238E27FC236}">
                <a16:creationId xmlns:a16="http://schemas.microsoft.com/office/drawing/2014/main" id="{D5BB1B5B-B2CD-4963-9037-B709C11C70AF}"/>
              </a:ext>
            </a:extLst>
          </p:cNvPr>
          <p:cNvGrpSpPr/>
          <p:nvPr/>
        </p:nvGrpSpPr>
        <p:grpSpPr>
          <a:xfrm>
            <a:off x="3882391" y="1935894"/>
            <a:ext cx="744987" cy="744948"/>
            <a:chOff x="266768" y="1721375"/>
            <a:chExt cx="397907" cy="397887"/>
          </a:xfrm>
          <a:solidFill>
            <a:schemeClr val="accent1"/>
          </a:solidFill>
        </p:grpSpPr>
        <p:sp>
          <p:nvSpPr>
            <p:cNvPr id="8" name="Google Shape;10668;p82">
              <a:extLst>
                <a:ext uri="{FF2B5EF4-FFF2-40B4-BE49-F238E27FC236}">
                  <a16:creationId xmlns:a16="http://schemas.microsoft.com/office/drawing/2014/main" id="{71F3FC29-B6A1-49F8-B515-F78230E59F39}"/>
                </a:ext>
              </a:extLst>
            </p:cNvPr>
            <p:cNvSpPr/>
            <p:nvPr/>
          </p:nvSpPr>
          <p:spPr>
            <a:xfrm>
              <a:off x="454843" y="1791037"/>
              <a:ext cx="136218" cy="328222"/>
            </a:xfrm>
            <a:custGeom>
              <a:avLst/>
              <a:gdLst/>
              <a:ahLst/>
              <a:cxnLst/>
              <a:rect l="l" t="t" r="r" b="b"/>
              <a:pathLst>
                <a:path w="6527" h="15727" extrusionOk="0">
                  <a:moveTo>
                    <a:pt x="4957" y="1"/>
                  </a:moveTo>
                  <a:cubicBezTo>
                    <a:pt x="4645" y="1"/>
                    <a:pt x="4336" y="24"/>
                    <a:pt x="4028" y="69"/>
                  </a:cubicBezTo>
                  <a:cubicBezTo>
                    <a:pt x="2588" y="280"/>
                    <a:pt x="1700" y="890"/>
                    <a:pt x="1675" y="2250"/>
                  </a:cubicBezTo>
                  <a:lnTo>
                    <a:pt x="1675" y="5040"/>
                  </a:lnTo>
                  <a:cubicBezTo>
                    <a:pt x="1675" y="5348"/>
                    <a:pt x="1426" y="5599"/>
                    <a:pt x="1118" y="5599"/>
                  </a:cubicBezTo>
                  <a:lnTo>
                    <a:pt x="0" y="5599"/>
                  </a:lnTo>
                  <a:lnTo>
                    <a:pt x="0" y="6715"/>
                  </a:lnTo>
                  <a:lnTo>
                    <a:pt x="1118" y="6715"/>
                  </a:lnTo>
                  <a:cubicBezTo>
                    <a:pt x="1426" y="6715"/>
                    <a:pt x="1675" y="6965"/>
                    <a:pt x="1675" y="7274"/>
                  </a:cubicBezTo>
                  <a:lnTo>
                    <a:pt x="1675" y="15727"/>
                  </a:lnTo>
                  <a:lnTo>
                    <a:pt x="3352" y="15727"/>
                  </a:lnTo>
                  <a:lnTo>
                    <a:pt x="3352" y="7274"/>
                  </a:lnTo>
                  <a:cubicBezTo>
                    <a:pt x="3352" y="6965"/>
                    <a:pt x="3602" y="6715"/>
                    <a:pt x="3910" y="6715"/>
                  </a:cubicBezTo>
                  <a:lnTo>
                    <a:pt x="5709" y="6715"/>
                  </a:lnTo>
                  <a:lnTo>
                    <a:pt x="5987" y="5599"/>
                  </a:lnTo>
                  <a:lnTo>
                    <a:pt x="3910" y="5599"/>
                  </a:lnTo>
                  <a:cubicBezTo>
                    <a:pt x="3602" y="5599"/>
                    <a:pt x="3352" y="5348"/>
                    <a:pt x="3352" y="5040"/>
                  </a:cubicBezTo>
                  <a:lnTo>
                    <a:pt x="3352" y="3253"/>
                  </a:lnTo>
                  <a:cubicBezTo>
                    <a:pt x="3352" y="2316"/>
                    <a:pt x="3942" y="1677"/>
                    <a:pt x="4968" y="1504"/>
                  </a:cubicBezTo>
                  <a:cubicBezTo>
                    <a:pt x="5157" y="1473"/>
                    <a:pt x="5339" y="1460"/>
                    <a:pt x="5511" y="1460"/>
                  </a:cubicBezTo>
                  <a:cubicBezTo>
                    <a:pt x="5810" y="1460"/>
                    <a:pt x="6082" y="1498"/>
                    <a:pt x="6324" y="1546"/>
                  </a:cubicBezTo>
                  <a:lnTo>
                    <a:pt x="6526" y="182"/>
                  </a:lnTo>
                  <a:cubicBezTo>
                    <a:pt x="5988" y="62"/>
                    <a:pt x="5468" y="1"/>
                    <a:pt x="495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0669;p82">
              <a:extLst>
                <a:ext uri="{FF2B5EF4-FFF2-40B4-BE49-F238E27FC236}">
                  <a16:creationId xmlns:a16="http://schemas.microsoft.com/office/drawing/2014/main" id="{32586274-CD33-4DCE-9066-DDE01F102905}"/>
                </a:ext>
              </a:extLst>
            </p:cNvPr>
            <p:cNvSpPr/>
            <p:nvPr/>
          </p:nvSpPr>
          <p:spPr>
            <a:xfrm>
              <a:off x="266768" y="1721375"/>
              <a:ext cx="397907" cy="397887"/>
            </a:xfrm>
            <a:custGeom>
              <a:avLst/>
              <a:gdLst/>
              <a:ahLst/>
              <a:cxnLst/>
              <a:rect l="l" t="t" r="r" b="b"/>
              <a:pathLst>
                <a:path w="19066" h="19065" extrusionOk="0">
                  <a:moveTo>
                    <a:pt x="2794" y="0"/>
                  </a:moveTo>
                  <a:cubicBezTo>
                    <a:pt x="1255" y="0"/>
                    <a:pt x="1" y="1253"/>
                    <a:pt x="1" y="2793"/>
                  </a:cubicBezTo>
                  <a:lnTo>
                    <a:pt x="1" y="16271"/>
                  </a:lnTo>
                  <a:cubicBezTo>
                    <a:pt x="1" y="17812"/>
                    <a:pt x="1255" y="19065"/>
                    <a:pt x="2794" y="19065"/>
                  </a:cubicBezTo>
                  <a:lnTo>
                    <a:pt x="9571" y="19065"/>
                  </a:lnTo>
                  <a:lnTo>
                    <a:pt x="9571" y="11171"/>
                  </a:lnTo>
                  <a:lnTo>
                    <a:pt x="8453" y="11171"/>
                  </a:lnTo>
                  <a:cubicBezTo>
                    <a:pt x="8145" y="11171"/>
                    <a:pt x="7896" y="10920"/>
                    <a:pt x="7896" y="10612"/>
                  </a:cubicBezTo>
                  <a:lnTo>
                    <a:pt x="7896" y="8378"/>
                  </a:lnTo>
                  <a:cubicBezTo>
                    <a:pt x="7896" y="8070"/>
                    <a:pt x="8145" y="7819"/>
                    <a:pt x="8453" y="7819"/>
                  </a:cubicBezTo>
                  <a:lnTo>
                    <a:pt x="9571" y="7819"/>
                  </a:lnTo>
                  <a:lnTo>
                    <a:pt x="9571" y="5836"/>
                  </a:lnTo>
                  <a:cubicBezTo>
                    <a:pt x="9571" y="3710"/>
                    <a:pt x="10741" y="2615"/>
                    <a:pt x="12878" y="2302"/>
                  </a:cubicBezTo>
                  <a:cubicBezTo>
                    <a:pt x="13231" y="2249"/>
                    <a:pt x="13591" y="2223"/>
                    <a:pt x="13956" y="2223"/>
                  </a:cubicBezTo>
                  <a:cubicBezTo>
                    <a:pt x="14725" y="2223"/>
                    <a:pt x="15517" y="2339"/>
                    <a:pt x="16318" y="2567"/>
                  </a:cubicBezTo>
                  <a:cubicBezTo>
                    <a:pt x="16589" y="2643"/>
                    <a:pt x="16759" y="2908"/>
                    <a:pt x="16718" y="3186"/>
                  </a:cubicBezTo>
                  <a:lnTo>
                    <a:pt x="16352" y="5650"/>
                  </a:lnTo>
                  <a:cubicBezTo>
                    <a:pt x="16329" y="5806"/>
                    <a:pt x="16240" y="5944"/>
                    <a:pt x="16111" y="6031"/>
                  </a:cubicBezTo>
                  <a:cubicBezTo>
                    <a:pt x="16006" y="6102"/>
                    <a:pt x="15912" y="6127"/>
                    <a:pt x="15818" y="6127"/>
                  </a:cubicBezTo>
                  <a:cubicBezTo>
                    <a:pt x="15717" y="6127"/>
                    <a:pt x="15614" y="6098"/>
                    <a:pt x="15494" y="6068"/>
                  </a:cubicBezTo>
                  <a:cubicBezTo>
                    <a:pt x="15202" y="5995"/>
                    <a:pt x="14879" y="5914"/>
                    <a:pt x="14527" y="5914"/>
                  </a:cubicBezTo>
                  <a:cubicBezTo>
                    <a:pt x="14409" y="5914"/>
                    <a:pt x="14289" y="5923"/>
                    <a:pt x="14165" y="5944"/>
                  </a:cubicBezTo>
                  <a:cubicBezTo>
                    <a:pt x="13534" y="6050"/>
                    <a:pt x="13481" y="6333"/>
                    <a:pt x="13481" y="6590"/>
                  </a:cubicBezTo>
                  <a:lnTo>
                    <a:pt x="13481" y="7819"/>
                  </a:lnTo>
                  <a:lnTo>
                    <a:pt x="15715" y="7819"/>
                  </a:lnTo>
                  <a:cubicBezTo>
                    <a:pt x="15887" y="7819"/>
                    <a:pt x="16048" y="7899"/>
                    <a:pt x="16154" y="8035"/>
                  </a:cubicBezTo>
                  <a:cubicBezTo>
                    <a:pt x="16260" y="8169"/>
                    <a:pt x="16297" y="8346"/>
                    <a:pt x="16256" y="8513"/>
                  </a:cubicBezTo>
                  <a:lnTo>
                    <a:pt x="15697" y="10747"/>
                  </a:lnTo>
                  <a:cubicBezTo>
                    <a:pt x="15635" y="10996"/>
                    <a:pt x="15412" y="11170"/>
                    <a:pt x="15156" y="11170"/>
                  </a:cubicBezTo>
                  <a:lnTo>
                    <a:pt x="13481" y="11170"/>
                  </a:lnTo>
                  <a:lnTo>
                    <a:pt x="13481" y="19065"/>
                  </a:lnTo>
                  <a:lnTo>
                    <a:pt x="16272" y="19065"/>
                  </a:lnTo>
                  <a:cubicBezTo>
                    <a:pt x="17813" y="19065"/>
                    <a:pt x="19066" y="17810"/>
                    <a:pt x="19066" y="16271"/>
                  </a:cubicBezTo>
                  <a:lnTo>
                    <a:pt x="19066" y="2793"/>
                  </a:lnTo>
                  <a:cubicBezTo>
                    <a:pt x="19066" y="1253"/>
                    <a:pt x="17813" y="0"/>
                    <a:pt x="162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" name="Google Shape;10670;p82">
            <a:extLst>
              <a:ext uri="{FF2B5EF4-FFF2-40B4-BE49-F238E27FC236}">
                <a16:creationId xmlns:a16="http://schemas.microsoft.com/office/drawing/2014/main" id="{9C398A10-0F95-4E1B-82F5-8C617B865AF6}"/>
              </a:ext>
            </a:extLst>
          </p:cNvPr>
          <p:cNvGrpSpPr/>
          <p:nvPr/>
        </p:nvGrpSpPr>
        <p:grpSpPr>
          <a:xfrm>
            <a:off x="5796454" y="1945895"/>
            <a:ext cx="750923" cy="750962"/>
            <a:chOff x="864491" y="1723250"/>
            <a:chExt cx="397866" cy="397887"/>
          </a:xfrm>
          <a:solidFill>
            <a:schemeClr val="accent1"/>
          </a:solidFill>
        </p:grpSpPr>
        <p:sp>
          <p:nvSpPr>
            <p:cNvPr id="11" name="Google Shape;10671;p82">
              <a:extLst>
                <a:ext uri="{FF2B5EF4-FFF2-40B4-BE49-F238E27FC236}">
                  <a16:creationId xmlns:a16="http://schemas.microsoft.com/office/drawing/2014/main" id="{706EC9B6-23C2-4BE1-9822-CC19E3CF6659}"/>
                </a:ext>
              </a:extLst>
            </p:cNvPr>
            <p:cNvSpPr/>
            <p:nvPr/>
          </p:nvSpPr>
          <p:spPr>
            <a:xfrm>
              <a:off x="935197" y="1793977"/>
              <a:ext cx="256451" cy="256430"/>
            </a:xfrm>
            <a:custGeom>
              <a:avLst/>
              <a:gdLst/>
              <a:ahLst/>
              <a:cxnLst/>
              <a:rect l="l" t="t" r="r" b="b"/>
              <a:pathLst>
                <a:path w="12288" h="12287" extrusionOk="0">
                  <a:moveTo>
                    <a:pt x="10053" y="1117"/>
                  </a:moveTo>
                  <a:cubicBezTo>
                    <a:pt x="10669" y="1117"/>
                    <a:pt x="11171" y="1617"/>
                    <a:pt x="11171" y="2233"/>
                  </a:cubicBezTo>
                  <a:cubicBezTo>
                    <a:pt x="11170" y="2850"/>
                    <a:pt x="10669" y="3351"/>
                    <a:pt x="10053" y="3351"/>
                  </a:cubicBezTo>
                  <a:cubicBezTo>
                    <a:pt x="9438" y="3351"/>
                    <a:pt x="8937" y="2850"/>
                    <a:pt x="8937" y="2233"/>
                  </a:cubicBezTo>
                  <a:cubicBezTo>
                    <a:pt x="8937" y="1617"/>
                    <a:pt x="9438" y="1117"/>
                    <a:pt x="10053" y="1117"/>
                  </a:cubicBezTo>
                  <a:close/>
                  <a:moveTo>
                    <a:pt x="6144" y="2233"/>
                  </a:moveTo>
                  <a:cubicBezTo>
                    <a:pt x="8300" y="2233"/>
                    <a:pt x="10053" y="3988"/>
                    <a:pt x="10053" y="6144"/>
                  </a:cubicBezTo>
                  <a:cubicBezTo>
                    <a:pt x="10053" y="8299"/>
                    <a:pt x="8300" y="10054"/>
                    <a:pt x="6144" y="10054"/>
                  </a:cubicBezTo>
                  <a:cubicBezTo>
                    <a:pt x="3989" y="10054"/>
                    <a:pt x="2234" y="8299"/>
                    <a:pt x="2234" y="6144"/>
                  </a:cubicBezTo>
                  <a:cubicBezTo>
                    <a:pt x="2234" y="3988"/>
                    <a:pt x="3987" y="2233"/>
                    <a:pt x="6144" y="2233"/>
                  </a:cubicBezTo>
                  <a:close/>
                  <a:moveTo>
                    <a:pt x="1675" y="1"/>
                  </a:moveTo>
                  <a:cubicBezTo>
                    <a:pt x="752" y="1"/>
                    <a:pt x="0" y="751"/>
                    <a:pt x="0" y="1676"/>
                  </a:cubicBezTo>
                  <a:lnTo>
                    <a:pt x="0" y="10611"/>
                  </a:lnTo>
                  <a:cubicBezTo>
                    <a:pt x="0" y="11536"/>
                    <a:pt x="752" y="12286"/>
                    <a:pt x="1675" y="12286"/>
                  </a:cubicBezTo>
                  <a:lnTo>
                    <a:pt x="10612" y="12286"/>
                  </a:lnTo>
                  <a:cubicBezTo>
                    <a:pt x="11536" y="12286"/>
                    <a:pt x="12288" y="11536"/>
                    <a:pt x="12288" y="10611"/>
                  </a:cubicBezTo>
                  <a:lnTo>
                    <a:pt x="12288" y="1676"/>
                  </a:lnTo>
                  <a:cubicBezTo>
                    <a:pt x="12288" y="752"/>
                    <a:pt x="11536" y="1"/>
                    <a:pt x="1061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0672;p82">
              <a:extLst>
                <a:ext uri="{FF2B5EF4-FFF2-40B4-BE49-F238E27FC236}">
                  <a16:creationId xmlns:a16="http://schemas.microsoft.com/office/drawing/2014/main" id="{2B61E69B-5A2E-4E7F-85A9-C838003932F2}"/>
                </a:ext>
              </a:extLst>
            </p:cNvPr>
            <p:cNvSpPr/>
            <p:nvPr/>
          </p:nvSpPr>
          <p:spPr>
            <a:xfrm>
              <a:off x="1005109" y="1863910"/>
              <a:ext cx="116622" cy="116559"/>
            </a:xfrm>
            <a:custGeom>
              <a:avLst/>
              <a:gdLst/>
              <a:ahLst/>
              <a:cxnLst/>
              <a:rect l="l" t="t" r="r" b="b"/>
              <a:pathLst>
                <a:path w="5588" h="5585" extrusionOk="0">
                  <a:moveTo>
                    <a:pt x="2794" y="0"/>
                  </a:moveTo>
                  <a:cubicBezTo>
                    <a:pt x="1255" y="0"/>
                    <a:pt x="1" y="1252"/>
                    <a:pt x="1" y="2793"/>
                  </a:cubicBezTo>
                  <a:cubicBezTo>
                    <a:pt x="1" y="4332"/>
                    <a:pt x="1255" y="5585"/>
                    <a:pt x="2794" y="5585"/>
                  </a:cubicBezTo>
                  <a:cubicBezTo>
                    <a:pt x="4333" y="5585"/>
                    <a:pt x="5587" y="4332"/>
                    <a:pt x="5587" y="2793"/>
                  </a:cubicBezTo>
                  <a:cubicBezTo>
                    <a:pt x="5587" y="1252"/>
                    <a:pt x="4333" y="0"/>
                    <a:pt x="279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0673;p82">
              <a:extLst>
                <a:ext uri="{FF2B5EF4-FFF2-40B4-BE49-F238E27FC236}">
                  <a16:creationId xmlns:a16="http://schemas.microsoft.com/office/drawing/2014/main" id="{649A584C-8DDF-4648-92D3-3762BE01F63E}"/>
                </a:ext>
              </a:extLst>
            </p:cNvPr>
            <p:cNvSpPr/>
            <p:nvPr/>
          </p:nvSpPr>
          <p:spPr>
            <a:xfrm>
              <a:off x="864491" y="1723250"/>
              <a:ext cx="397866" cy="397887"/>
            </a:xfrm>
            <a:custGeom>
              <a:avLst/>
              <a:gdLst/>
              <a:ahLst/>
              <a:cxnLst/>
              <a:rect l="l" t="t" r="r" b="b"/>
              <a:pathLst>
                <a:path w="19064" h="19065" extrusionOk="0">
                  <a:moveTo>
                    <a:pt x="14000" y="2271"/>
                  </a:moveTo>
                  <a:cubicBezTo>
                    <a:pt x="15539" y="2271"/>
                    <a:pt x="16794" y="3524"/>
                    <a:pt x="16794" y="5065"/>
                  </a:cubicBezTo>
                  <a:lnTo>
                    <a:pt x="16794" y="14000"/>
                  </a:lnTo>
                  <a:cubicBezTo>
                    <a:pt x="16794" y="15541"/>
                    <a:pt x="15539" y="16793"/>
                    <a:pt x="14000" y="16793"/>
                  </a:cubicBezTo>
                  <a:lnTo>
                    <a:pt x="5063" y="16793"/>
                  </a:lnTo>
                  <a:cubicBezTo>
                    <a:pt x="3524" y="16793"/>
                    <a:pt x="2272" y="15541"/>
                    <a:pt x="2272" y="14000"/>
                  </a:cubicBezTo>
                  <a:lnTo>
                    <a:pt x="2272" y="5065"/>
                  </a:lnTo>
                  <a:cubicBezTo>
                    <a:pt x="2272" y="3524"/>
                    <a:pt x="3524" y="2271"/>
                    <a:pt x="5063" y="2271"/>
                  </a:cubicBezTo>
                  <a:close/>
                  <a:moveTo>
                    <a:pt x="2829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29" y="19065"/>
                  </a:cubicBezTo>
                  <a:lnTo>
                    <a:pt x="16235" y="19065"/>
                  </a:lnTo>
                  <a:cubicBezTo>
                    <a:pt x="17774" y="19065"/>
                    <a:pt x="19063" y="17775"/>
                    <a:pt x="19063" y="16234"/>
                  </a:cubicBezTo>
                  <a:lnTo>
                    <a:pt x="19063" y="2831"/>
                  </a:lnTo>
                  <a:cubicBezTo>
                    <a:pt x="19063" y="1290"/>
                    <a:pt x="17774" y="0"/>
                    <a:pt x="1623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0674;p82">
            <a:extLst>
              <a:ext uri="{FF2B5EF4-FFF2-40B4-BE49-F238E27FC236}">
                <a16:creationId xmlns:a16="http://schemas.microsoft.com/office/drawing/2014/main" id="{C4CBAFA0-A411-465F-9467-F43422B28296}"/>
              </a:ext>
            </a:extLst>
          </p:cNvPr>
          <p:cNvSpPr/>
          <p:nvPr/>
        </p:nvSpPr>
        <p:spPr>
          <a:xfrm>
            <a:off x="7697175" y="2036951"/>
            <a:ext cx="746092" cy="608517"/>
          </a:xfrm>
          <a:custGeom>
            <a:avLst/>
            <a:gdLst/>
            <a:ahLst/>
            <a:cxnLst/>
            <a:rect l="l" t="t" r="r" b="b"/>
            <a:pathLst>
              <a:path w="19122" h="15596" extrusionOk="0">
                <a:moveTo>
                  <a:pt x="12981" y="0"/>
                </a:moveTo>
                <a:cubicBezTo>
                  <a:pt x="12091" y="0"/>
                  <a:pt x="10821" y="352"/>
                  <a:pt x="9915" y="1352"/>
                </a:cubicBezTo>
                <a:cubicBezTo>
                  <a:pt x="9203" y="2141"/>
                  <a:pt x="8847" y="3174"/>
                  <a:pt x="8856" y="4430"/>
                </a:cubicBezTo>
                <a:cubicBezTo>
                  <a:pt x="6243" y="4110"/>
                  <a:pt x="4101" y="2933"/>
                  <a:pt x="2323" y="846"/>
                </a:cubicBezTo>
                <a:cubicBezTo>
                  <a:pt x="2216" y="723"/>
                  <a:pt x="2064" y="650"/>
                  <a:pt x="1902" y="650"/>
                </a:cubicBezTo>
                <a:cubicBezTo>
                  <a:pt x="1875" y="650"/>
                  <a:pt x="1848" y="652"/>
                  <a:pt x="1820" y="656"/>
                </a:cubicBezTo>
                <a:cubicBezTo>
                  <a:pt x="1631" y="683"/>
                  <a:pt x="1468" y="805"/>
                  <a:pt x="1391" y="977"/>
                </a:cubicBezTo>
                <a:cubicBezTo>
                  <a:pt x="695" y="2512"/>
                  <a:pt x="701" y="3895"/>
                  <a:pt x="1403" y="5113"/>
                </a:cubicBezTo>
                <a:cubicBezTo>
                  <a:pt x="1389" y="5111"/>
                  <a:pt x="1374" y="5111"/>
                  <a:pt x="1360" y="5111"/>
                </a:cubicBezTo>
                <a:cubicBezTo>
                  <a:pt x="1076" y="5111"/>
                  <a:pt x="803" y="5375"/>
                  <a:pt x="824" y="5707"/>
                </a:cubicBezTo>
                <a:cubicBezTo>
                  <a:pt x="916" y="7101"/>
                  <a:pt x="1428" y="8182"/>
                  <a:pt x="2351" y="8934"/>
                </a:cubicBezTo>
                <a:cubicBezTo>
                  <a:pt x="2176" y="9073"/>
                  <a:pt x="2102" y="9307"/>
                  <a:pt x="2164" y="9524"/>
                </a:cubicBezTo>
                <a:cubicBezTo>
                  <a:pt x="2456" y="10535"/>
                  <a:pt x="3310" y="11633"/>
                  <a:pt x="4615" y="12155"/>
                </a:cubicBezTo>
                <a:cubicBezTo>
                  <a:pt x="3657" y="12655"/>
                  <a:pt x="2516" y="12903"/>
                  <a:pt x="1345" y="12903"/>
                </a:cubicBezTo>
                <a:cubicBezTo>
                  <a:pt x="1111" y="12903"/>
                  <a:pt x="876" y="12893"/>
                  <a:pt x="641" y="12873"/>
                </a:cubicBezTo>
                <a:cubicBezTo>
                  <a:pt x="628" y="12872"/>
                  <a:pt x="615" y="12872"/>
                  <a:pt x="603" y="12872"/>
                </a:cubicBezTo>
                <a:cubicBezTo>
                  <a:pt x="362" y="12872"/>
                  <a:pt x="155" y="13031"/>
                  <a:pt x="78" y="13266"/>
                </a:cubicBezTo>
                <a:cubicBezTo>
                  <a:pt x="0" y="13512"/>
                  <a:pt x="113" y="13788"/>
                  <a:pt x="334" y="13922"/>
                </a:cubicBezTo>
                <a:cubicBezTo>
                  <a:pt x="1162" y="14423"/>
                  <a:pt x="3243" y="15596"/>
                  <a:pt x="6294" y="15596"/>
                </a:cubicBezTo>
                <a:cubicBezTo>
                  <a:pt x="14568" y="15596"/>
                  <a:pt x="17244" y="8279"/>
                  <a:pt x="17244" y="4736"/>
                </a:cubicBezTo>
                <a:cubicBezTo>
                  <a:pt x="17241" y="4515"/>
                  <a:pt x="17243" y="4541"/>
                  <a:pt x="17230" y="4426"/>
                </a:cubicBezTo>
                <a:cubicBezTo>
                  <a:pt x="17250" y="4403"/>
                  <a:pt x="17326" y="4347"/>
                  <a:pt x="17386" y="4301"/>
                </a:cubicBezTo>
                <a:cubicBezTo>
                  <a:pt x="17696" y="4067"/>
                  <a:pt x="18237" y="3680"/>
                  <a:pt x="18983" y="2590"/>
                </a:cubicBezTo>
                <a:cubicBezTo>
                  <a:pt x="19121" y="2386"/>
                  <a:pt x="19111" y="2118"/>
                  <a:pt x="18957" y="1925"/>
                </a:cubicBezTo>
                <a:cubicBezTo>
                  <a:pt x="18840" y="1779"/>
                  <a:pt x="18708" y="1722"/>
                  <a:pt x="18558" y="1722"/>
                </a:cubicBezTo>
                <a:cubicBezTo>
                  <a:pt x="18451" y="1722"/>
                  <a:pt x="18336" y="1751"/>
                  <a:pt x="18212" y="1799"/>
                </a:cubicBezTo>
                <a:cubicBezTo>
                  <a:pt x="18352" y="1553"/>
                  <a:pt x="18467" y="1291"/>
                  <a:pt x="18559" y="1014"/>
                </a:cubicBezTo>
                <a:cubicBezTo>
                  <a:pt x="18631" y="800"/>
                  <a:pt x="18553" y="614"/>
                  <a:pt x="18382" y="465"/>
                </a:cubicBezTo>
                <a:cubicBezTo>
                  <a:pt x="18282" y="379"/>
                  <a:pt x="18151" y="335"/>
                  <a:pt x="18020" y="335"/>
                </a:cubicBezTo>
                <a:cubicBezTo>
                  <a:pt x="17928" y="335"/>
                  <a:pt x="17837" y="356"/>
                  <a:pt x="17754" y="398"/>
                </a:cubicBezTo>
                <a:cubicBezTo>
                  <a:pt x="16848" y="856"/>
                  <a:pt x="16172" y="1054"/>
                  <a:pt x="15873" y="1113"/>
                </a:cubicBezTo>
                <a:cubicBezTo>
                  <a:pt x="15090" y="395"/>
                  <a:pt x="14251" y="0"/>
                  <a:pt x="1298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5729E00-5245-4BD4-8FDF-518BBCCB0976}"/>
              </a:ext>
            </a:extLst>
          </p:cNvPr>
          <p:cNvCxnSpPr>
            <a:cxnSpLocks/>
          </p:cNvCxnSpPr>
          <p:nvPr/>
        </p:nvCxnSpPr>
        <p:spPr>
          <a:xfrm flipV="1">
            <a:off x="4571999" y="2330930"/>
            <a:ext cx="1302120" cy="10279"/>
          </a:xfrm>
          <a:prstGeom prst="line">
            <a:avLst/>
          </a:prstGeom>
          <a:ln w="254000" cmpd="dbl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92AB129-387C-4C57-9F28-AF3E1EDD6762}"/>
              </a:ext>
            </a:extLst>
          </p:cNvPr>
          <p:cNvCxnSpPr>
            <a:cxnSpLocks/>
          </p:cNvCxnSpPr>
          <p:nvPr/>
        </p:nvCxnSpPr>
        <p:spPr>
          <a:xfrm>
            <a:off x="6501063" y="2324881"/>
            <a:ext cx="1374281" cy="0"/>
          </a:xfrm>
          <a:prstGeom prst="line">
            <a:avLst/>
          </a:prstGeom>
          <a:ln w="254000" cmpd="dbl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15000">
        <p14:reveal/>
      </p:transition>
    </mc:Choice>
    <mc:Fallback xmlns="">
      <p:transition spd="slow" advClick="0" advTm="15000">
        <p:fade/>
      </p:transition>
    </mc:Fallback>
  </mc:AlternateContent>
</p:sld>
</file>

<file path=ppt/theme/theme1.xml><?xml version="1.0" encoding="utf-8"?>
<a:theme xmlns:a="http://schemas.openxmlformats.org/drawingml/2006/main" name="Retro Beach &amp; Palms Newsletter by Slidesgo">
  <a:themeElements>
    <a:clrScheme name="Simple Light">
      <a:dk1>
        <a:srgbClr val="140E30"/>
      </a:dk1>
      <a:lt1>
        <a:srgbClr val="FFE183"/>
      </a:lt1>
      <a:dk2>
        <a:srgbClr val="FF008C"/>
      </a:dk2>
      <a:lt2>
        <a:srgbClr val="FFFFFF"/>
      </a:lt2>
      <a:accent1>
        <a:srgbClr val="00C4F9"/>
      </a:accent1>
      <a:accent2>
        <a:srgbClr val="F2A467"/>
      </a:accent2>
      <a:accent3>
        <a:srgbClr val="2156B6"/>
      </a:accent3>
      <a:accent4>
        <a:srgbClr val="FF9DC7"/>
      </a:accent4>
      <a:accent5>
        <a:srgbClr val="FFFFFF"/>
      </a:accent5>
      <a:accent6>
        <a:srgbClr val="FFFFFF"/>
      </a:accent6>
      <a:hlink>
        <a:srgbClr val="FFE18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1199</TotalTime>
  <Words>244</Words>
  <Application>Microsoft Office PowerPoint</Application>
  <PresentationFormat>On-screen Show (16:9)</PresentationFormat>
  <Paragraphs>65</Paragraphs>
  <Slides>10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Consolas</vt:lpstr>
      <vt:lpstr>Exo 2</vt:lpstr>
      <vt:lpstr>Yellowtail</vt:lpstr>
      <vt:lpstr>Arial</vt:lpstr>
      <vt:lpstr>Retro Beach &amp; Palms Newsletter by Slidesgo</vt:lpstr>
      <vt:lpstr>tinyurl.com/ hackhyland2023</vt:lpstr>
      <vt:lpstr>Saturday Early Schedule</vt:lpstr>
      <vt:lpstr>Remember to stay hydrated</vt:lpstr>
      <vt:lpstr>Get Connected</vt:lpstr>
      <vt:lpstr>❔</vt:lpstr>
      <vt:lpstr>Don’t sweat the small stuff</vt:lpstr>
      <vt:lpstr>Hold up!</vt:lpstr>
      <vt:lpstr>Contact</vt:lpstr>
      <vt:lpstr>Photos  &amp;  Posts</vt:lpstr>
      <vt:lpstr>Believe in Yourself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tinyurl.com/ hackhyland2023</dc:title>
  <cp:lastModifiedBy>Joseph Maxwell</cp:lastModifiedBy>
  <cp:revision>22</cp:revision>
  <dcterms:modified xsi:type="dcterms:W3CDTF">2022-12-30T14:27:03Z</dcterms:modified>
</cp:coreProperties>
</file>